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72" r:id="rId2"/>
    <p:sldId id="473" r:id="rId3"/>
    <p:sldId id="474" r:id="rId4"/>
    <p:sldId id="475" r:id="rId5"/>
    <p:sldId id="477" r:id="rId6"/>
    <p:sldId id="476" r:id="rId7"/>
    <p:sldId id="478" r:id="rId8"/>
    <p:sldId id="479" r:id="rId9"/>
    <p:sldId id="480" r:id="rId10"/>
    <p:sldId id="4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E0057-6663-45E5-8C34-963DCA223153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0D29E-0C7C-462C-9D4B-CA6920711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5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CCF-01F5-4DAD-93E4-6848833C221C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1543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CCF-01F5-4DAD-93E4-6848833C221C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9912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CCF-01F5-4DAD-93E4-6848833C221C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2687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CCF-01F5-4DAD-93E4-6848833C221C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1383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CCF-01F5-4DAD-93E4-6848833C221C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4199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CCF-01F5-4DAD-93E4-6848833C221C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6861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CCF-01F5-4DAD-93E4-6848833C221C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7041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CCF-01F5-4DAD-93E4-6848833C221C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9652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CCF-01F5-4DAD-93E4-6848833C221C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5906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CCF-01F5-4DAD-93E4-6848833C221C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39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E2C2E-7740-5C48-00AA-928B5D142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EC05E7-8C5B-0C44-CEBC-D9B8D18CB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2AA7E-F618-0EF0-EAB9-DDE70623A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B78-CB71-452A-B07C-CE40717B234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7FA4C-7591-E447-7B13-8DAF8C302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1FC6B-A573-153A-B1C5-559695ECE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EF41-F580-415D-BF21-92BCE66E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9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BFB5E-BFD1-FAE1-B8DB-E3AFF5B89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160B2-C836-DF0F-D932-6471D528A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A005B-4287-6FE9-2F71-2BFBB948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B78-CB71-452A-B07C-CE40717B234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AEF2A-3CC3-083D-8A06-94545B340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34885-CCE1-77CB-B777-1A54160AE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EF41-F580-415D-BF21-92BCE66E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0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9B505-A7C9-D84A-6499-CC61EA0C7E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A44075-FF5E-E744-A61A-6E772D018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4E6A4-BFD4-9F72-6D04-2AEC70CE1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B78-CB71-452A-B07C-CE40717B234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EE41A-C5EE-61ED-67FD-62CF2AB07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BA18D-00EB-9865-9BFE-64D6C08C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EF41-F580-415D-BF21-92BCE66E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0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9C1A-21A5-912F-B9FD-F272BCC25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190BB-316C-47BE-51F0-4A1F2A9A9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B04C4-9B74-54E5-24FA-A88DA6E5A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B78-CB71-452A-B07C-CE40717B234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3F704-51B2-9AFA-B534-C49B0B4E3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73012-8BCF-390A-AC22-3A440040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EF41-F580-415D-BF21-92BCE66E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0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8BE78-6CC3-D89E-0D81-037DAB26A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BBD0E-C313-F57E-EF4F-0EDF24B9D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BB33A-06EB-9DD9-E2DA-3BFCB002E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B78-CB71-452A-B07C-CE40717B234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390F8-6F20-327C-7F10-432BC4D7B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44ABF-5D16-04B6-5972-9C5F4A164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EF41-F580-415D-BF21-92BCE66E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5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98570-B82A-B37B-1BAB-D99F49763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D52E-4BDC-9A25-EF6F-F9EA52AE5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A0970-EB9A-5AF0-B6AA-86AD9627D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F644D-B702-8212-6518-896CC1DE0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B78-CB71-452A-B07C-CE40717B234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21D6C-16C8-8965-2BB0-EFC2F88CD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C5B42-DE21-4DA4-BACB-37D847504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EF41-F580-415D-BF21-92BCE66E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2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23E10-6D07-2905-893E-6959ED929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D353C-7A03-408D-21C6-6FC06ADBD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DC17A-6FBF-9EC7-CD4F-0C88904EA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14A17-2F1F-3480-FA94-3D4652BDD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8634CB-44AE-7CF3-2737-321BE7AFA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891F90-9DD2-8DCE-4FA7-AABD438AB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B78-CB71-452A-B07C-CE40717B234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6B83E9-671A-CD06-04ED-72A5E5123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03720A-EFB1-F80F-2C18-0C9FDB156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EF41-F580-415D-BF21-92BCE66E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7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5274-823B-C07D-7C6C-560AE835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7095AB-C66F-A400-30CF-C8DFD3659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B78-CB71-452A-B07C-CE40717B234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0138D8-C49C-8037-D17D-ADEA38F43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AF13B-24C0-A9AF-DE4C-F46144193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EF41-F580-415D-BF21-92BCE66E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0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487756-35D9-0576-4103-9E9A0DF08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B78-CB71-452A-B07C-CE40717B234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99DD2-CEE4-92D2-462B-396C2C7A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471F0-1292-E423-C269-8CCA6F84C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EF41-F580-415D-BF21-92BCE66E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4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FCF2D-A441-6B8A-4849-A957E5C12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D3361-E825-BB2C-FCFD-C375210CE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B637F-894E-24AC-A795-79DE39B91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3C2E7-B8F9-9ED5-FA11-6B9B5F0C8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B78-CB71-452A-B07C-CE40717B234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B5849-3BD6-7541-AC2E-8F9B0E5E9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60E2D-CF47-6825-39B3-DEF3291C3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EF41-F580-415D-BF21-92BCE66E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5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C7A8F-4425-0A6D-8027-F328A5ABB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AF7245-5889-DD65-C538-A004B57966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749AB-67F8-0734-BB9C-7999B79AF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34DDB-DEB5-FC8F-86A6-906F87ED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B78-CB71-452A-B07C-CE40717B234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F9235-16E1-02D0-3EA3-42FD675AE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D1B56-E3C7-26EB-AD92-FECBC9B57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EF41-F580-415D-BF21-92BCE66E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9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BDF5C2-80E2-E3EA-86EA-6FE0DFC4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4576E-89A5-2900-82C4-8645E540D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A6516-7384-78CF-96F5-ABD1FECB1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E1B78-CB71-452A-B07C-CE40717B234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1CBC2-E235-F56E-F86B-5823D271C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F3384-4FBC-12B2-3AC0-ABDEF2C2D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AEF41-F580-415D-BF21-92BCE66E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2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audio" Target="../media/media13.mp3"/><Relationship Id="rId39" Type="http://schemas.microsoft.com/office/2007/relationships/media" Target="../media/media20.mp3"/><Relationship Id="rId21" Type="http://schemas.microsoft.com/office/2007/relationships/media" Target="../media/media11.mp3"/><Relationship Id="rId34" Type="http://schemas.openxmlformats.org/officeDocument/2006/relationships/audio" Target="../media/media17.mp3"/><Relationship Id="rId42" Type="http://schemas.openxmlformats.org/officeDocument/2006/relationships/audio" Target="../media/media21.mp3"/><Relationship Id="rId47" Type="http://schemas.microsoft.com/office/2007/relationships/media" Target="../media/media24.mp3"/><Relationship Id="rId50" Type="http://schemas.openxmlformats.org/officeDocument/2006/relationships/audio" Target="../media/media25.mp3"/><Relationship Id="rId55" Type="http://schemas.microsoft.com/office/2007/relationships/media" Target="../media/media28.mp3"/><Relationship Id="rId63" Type="http://schemas.microsoft.com/office/2007/relationships/media" Target="../media/media32.mp3"/><Relationship Id="rId68" Type="http://schemas.openxmlformats.org/officeDocument/2006/relationships/audio" Target="../media/media34.mp3"/><Relationship Id="rId76" Type="http://schemas.openxmlformats.org/officeDocument/2006/relationships/audio" Target="../media/media38.mp3"/><Relationship Id="rId84" Type="http://schemas.openxmlformats.org/officeDocument/2006/relationships/notesSlide" Target="../notesSlides/notesSlide1.xml"/><Relationship Id="rId89" Type="http://schemas.openxmlformats.org/officeDocument/2006/relationships/image" Target="../media/image3.png"/><Relationship Id="rId7" Type="http://schemas.microsoft.com/office/2007/relationships/media" Target="../media/media4.mp3"/><Relationship Id="rId71" Type="http://schemas.microsoft.com/office/2007/relationships/media" Target="../media/media36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9" Type="http://schemas.microsoft.com/office/2007/relationships/media" Target="../media/media15.mp3"/><Relationship Id="rId11" Type="http://schemas.microsoft.com/office/2007/relationships/media" Target="../media/media6.mp3"/><Relationship Id="rId24" Type="http://schemas.openxmlformats.org/officeDocument/2006/relationships/audio" Target="../media/media12.mp3"/><Relationship Id="rId32" Type="http://schemas.openxmlformats.org/officeDocument/2006/relationships/audio" Target="../media/media16.mp3"/><Relationship Id="rId37" Type="http://schemas.microsoft.com/office/2007/relationships/media" Target="../media/media19.mp3"/><Relationship Id="rId40" Type="http://schemas.openxmlformats.org/officeDocument/2006/relationships/audio" Target="../media/media20.mp3"/><Relationship Id="rId45" Type="http://schemas.microsoft.com/office/2007/relationships/media" Target="../media/media23.mp3"/><Relationship Id="rId53" Type="http://schemas.microsoft.com/office/2007/relationships/media" Target="../media/media27.mp3"/><Relationship Id="rId58" Type="http://schemas.openxmlformats.org/officeDocument/2006/relationships/audio" Target="../media/media29.mp3"/><Relationship Id="rId66" Type="http://schemas.openxmlformats.org/officeDocument/2006/relationships/audio" Target="../media/media33.mp3"/><Relationship Id="rId74" Type="http://schemas.openxmlformats.org/officeDocument/2006/relationships/audio" Target="../media/media37.mp3"/><Relationship Id="rId79" Type="http://schemas.microsoft.com/office/2007/relationships/media" Target="../media/media40.mp3"/><Relationship Id="rId87" Type="http://schemas.openxmlformats.org/officeDocument/2006/relationships/image" Target="../media/image1.png"/><Relationship Id="rId5" Type="http://schemas.microsoft.com/office/2007/relationships/media" Target="../media/media3.mp3"/><Relationship Id="rId61" Type="http://schemas.microsoft.com/office/2007/relationships/media" Target="../media/media31.mp3"/><Relationship Id="rId82" Type="http://schemas.openxmlformats.org/officeDocument/2006/relationships/audio" Target="../media/media41.mp3"/><Relationship Id="rId19" Type="http://schemas.microsoft.com/office/2007/relationships/media" Target="../media/media10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microsoft.com/office/2007/relationships/media" Target="../media/media14.mp3"/><Relationship Id="rId30" Type="http://schemas.openxmlformats.org/officeDocument/2006/relationships/audio" Target="../media/media15.mp3"/><Relationship Id="rId35" Type="http://schemas.microsoft.com/office/2007/relationships/media" Target="../media/media18.mp3"/><Relationship Id="rId43" Type="http://schemas.microsoft.com/office/2007/relationships/media" Target="../media/media22.mp3"/><Relationship Id="rId48" Type="http://schemas.openxmlformats.org/officeDocument/2006/relationships/audio" Target="../media/media24.mp3"/><Relationship Id="rId56" Type="http://schemas.openxmlformats.org/officeDocument/2006/relationships/audio" Target="../media/media28.mp3"/><Relationship Id="rId64" Type="http://schemas.openxmlformats.org/officeDocument/2006/relationships/audio" Target="../media/media32.mp3"/><Relationship Id="rId69" Type="http://schemas.microsoft.com/office/2007/relationships/media" Target="../media/media35.mp3"/><Relationship Id="rId77" Type="http://schemas.microsoft.com/office/2007/relationships/media" Target="../media/media39.mp3"/><Relationship Id="rId8" Type="http://schemas.openxmlformats.org/officeDocument/2006/relationships/audio" Target="../media/media4.mp3"/><Relationship Id="rId51" Type="http://schemas.microsoft.com/office/2007/relationships/media" Target="../media/media26.mp3"/><Relationship Id="rId72" Type="http://schemas.openxmlformats.org/officeDocument/2006/relationships/audio" Target="../media/media36.mp3"/><Relationship Id="rId80" Type="http://schemas.openxmlformats.org/officeDocument/2006/relationships/audio" Target="../media/media40.mp3"/><Relationship Id="rId85" Type="http://schemas.openxmlformats.org/officeDocument/2006/relationships/slide" Target="slide2.xml"/><Relationship Id="rId3" Type="http://schemas.microsoft.com/office/2007/relationships/media" Target="../media/media2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microsoft.com/office/2007/relationships/media" Target="../media/media13.mp3"/><Relationship Id="rId33" Type="http://schemas.microsoft.com/office/2007/relationships/media" Target="../media/media17.mp3"/><Relationship Id="rId38" Type="http://schemas.openxmlformats.org/officeDocument/2006/relationships/audio" Target="../media/media19.mp3"/><Relationship Id="rId46" Type="http://schemas.openxmlformats.org/officeDocument/2006/relationships/audio" Target="../media/media23.mp3"/><Relationship Id="rId59" Type="http://schemas.microsoft.com/office/2007/relationships/media" Target="../media/media30.mp3"/><Relationship Id="rId67" Type="http://schemas.microsoft.com/office/2007/relationships/media" Target="../media/media34.mp3"/><Relationship Id="rId20" Type="http://schemas.openxmlformats.org/officeDocument/2006/relationships/audio" Target="../media/media10.mp3"/><Relationship Id="rId41" Type="http://schemas.microsoft.com/office/2007/relationships/media" Target="../media/media21.mp3"/><Relationship Id="rId54" Type="http://schemas.openxmlformats.org/officeDocument/2006/relationships/audio" Target="../media/media27.mp3"/><Relationship Id="rId62" Type="http://schemas.openxmlformats.org/officeDocument/2006/relationships/audio" Target="../media/media31.mp3"/><Relationship Id="rId70" Type="http://schemas.openxmlformats.org/officeDocument/2006/relationships/audio" Target="../media/media35.mp3"/><Relationship Id="rId75" Type="http://schemas.microsoft.com/office/2007/relationships/media" Target="../media/media38.mp3"/><Relationship Id="rId83" Type="http://schemas.openxmlformats.org/officeDocument/2006/relationships/slideLayout" Target="../slideLayouts/slideLayout2.xml"/><Relationship Id="rId88" Type="http://schemas.openxmlformats.org/officeDocument/2006/relationships/image" Target="../media/image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audio" Target="../media/media14.mp3"/><Relationship Id="rId36" Type="http://schemas.openxmlformats.org/officeDocument/2006/relationships/audio" Target="../media/media18.mp3"/><Relationship Id="rId49" Type="http://schemas.microsoft.com/office/2007/relationships/media" Target="../media/media25.mp3"/><Relationship Id="rId57" Type="http://schemas.microsoft.com/office/2007/relationships/media" Target="../media/media29.mp3"/><Relationship Id="rId10" Type="http://schemas.openxmlformats.org/officeDocument/2006/relationships/audio" Target="../media/media5.mp3"/><Relationship Id="rId31" Type="http://schemas.microsoft.com/office/2007/relationships/media" Target="../media/media16.mp3"/><Relationship Id="rId44" Type="http://schemas.openxmlformats.org/officeDocument/2006/relationships/audio" Target="../media/media22.mp3"/><Relationship Id="rId52" Type="http://schemas.openxmlformats.org/officeDocument/2006/relationships/audio" Target="../media/media26.mp3"/><Relationship Id="rId60" Type="http://schemas.openxmlformats.org/officeDocument/2006/relationships/audio" Target="../media/media30.mp3"/><Relationship Id="rId65" Type="http://schemas.microsoft.com/office/2007/relationships/media" Target="../media/media33.mp3"/><Relationship Id="rId73" Type="http://schemas.microsoft.com/office/2007/relationships/media" Target="../media/media37.mp3"/><Relationship Id="rId78" Type="http://schemas.openxmlformats.org/officeDocument/2006/relationships/audio" Target="../media/media39.mp3"/><Relationship Id="rId81" Type="http://schemas.microsoft.com/office/2007/relationships/media" Target="../media/media41.mp3"/><Relationship Id="rId86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13" Type="http://schemas.microsoft.com/office/2007/relationships/media" Target="../media/media243.mp3"/><Relationship Id="rId18" Type="http://schemas.openxmlformats.org/officeDocument/2006/relationships/audio" Target="../media/media245.mp3"/><Relationship Id="rId26" Type="http://schemas.openxmlformats.org/officeDocument/2006/relationships/audio" Target="../media/media249.mp3"/><Relationship Id="rId39" Type="http://schemas.microsoft.com/office/2007/relationships/media" Target="../media/media256.mp3"/><Relationship Id="rId21" Type="http://schemas.microsoft.com/office/2007/relationships/media" Target="../media/media247.mp3"/><Relationship Id="rId34" Type="http://schemas.openxmlformats.org/officeDocument/2006/relationships/audio" Target="../media/media253.mp3"/><Relationship Id="rId42" Type="http://schemas.openxmlformats.org/officeDocument/2006/relationships/audio" Target="../media/media257.mp3"/><Relationship Id="rId47" Type="http://schemas.microsoft.com/office/2007/relationships/media" Target="../media/media260.mp3"/><Relationship Id="rId50" Type="http://schemas.openxmlformats.org/officeDocument/2006/relationships/audio" Target="../media/media261.mp3"/><Relationship Id="rId55" Type="http://schemas.openxmlformats.org/officeDocument/2006/relationships/slide" Target="slide4.xml"/><Relationship Id="rId7" Type="http://schemas.microsoft.com/office/2007/relationships/media" Target="../media/media240.mp3"/><Relationship Id="rId12" Type="http://schemas.openxmlformats.org/officeDocument/2006/relationships/audio" Target="../media/media242.mp3"/><Relationship Id="rId17" Type="http://schemas.microsoft.com/office/2007/relationships/media" Target="../media/media245.mp3"/><Relationship Id="rId25" Type="http://schemas.microsoft.com/office/2007/relationships/media" Target="../media/media249.mp3"/><Relationship Id="rId33" Type="http://schemas.microsoft.com/office/2007/relationships/media" Target="../media/media253.mp3"/><Relationship Id="rId38" Type="http://schemas.openxmlformats.org/officeDocument/2006/relationships/audio" Target="../media/media255.mp3"/><Relationship Id="rId46" Type="http://schemas.openxmlformats.org/officeDocument/2006/relationships/audio" Target="../media/media259.mp3"/><Relationship Id="rId59" Type="http://schemas.openxmlformats.org/officeDocument/2006/relationships/image" Target="../media/image1.png"/><Relationship Id="rId2" Type="http://schemas.openxmlformats.org/officeDocument/2006/relationships/audio" Target="../media/media237.mp3"/><Relationship Id="rId16" Type="http://schemas.openxmlformats.org/officeDocument/2006/relationships/audio" Target="../media/media244.mp3"/><Relationship Id="rId20" Type="http://schemas.openxmlformats.org/officeDocument/2006/relationships/audio" Target="../media/media246.mp3"/><Relationship Id="rId29" Type="http://schemas.microsoft.com/office/2007/relationships/media" Target="../media/media251.mp3"/><Relationship Id="rId41" Type="http://schemas.microsoft.com/office/2007/relationships/media" Target="../media/media257.mp3"/><Relationship Id="rId54" Type="http://schemas.openxmlformats.org/officeDocument/2006/relationships/notesSlide" Target="../notesSlides/notesSlide10.xml"/><Relationship Id="rId1" Type="http://schemas.microsoft.com/office/2007/relationships/media" Target="../media/media237.mp3"/><Relationship Id="rId6" Type="http://schemas.openxmlformats.org/officeDocument/2006/relationships/audio" Target="../media/media239.mp3"/><Relationship Id="rId11" Type="http://schemas.microsoft.com/office/2007/relationships/media" Target="../media/media242.mp3"/><Relationship Id="rId24" Type="http://schemas.openxmlformats.org/officeDocument/2006/relationships/audio" Target="../media/media248.mp3"/><Relationship Id="rId32" Type="http://schemas.openxmlformats.org/officeDocument/2006/relationships/audio" Target="../media/media252.mp3"/><Relationship Id="rId37" Type="http://schemas.microsoft.com/office/2007/relationships/media" Target="../media/media255.mp3"/><Relationship Id="rId40" Type="http://schemas.openxmlformats.org/officeDocument/2006/relationships/audio" Target="../media/media256.mp3"/><Relationship Id="rId45" Type="http://schemas.microsoft.com/office/2007/relationships/media" Target="../media/media259.mp3"/><Relationship Id="rId53" Type="http://schemas.openxmlformats.org/officeDocument/2006/relationships/slideLayout" Target="../slideLayouts/slideLayout2.xml"/><Relationship Id="rId58" Type="http://schemas.openxmlformats.org/officeDocument/2006/relationships/image" Target="../media/image3.png"/><Relationship Id="rId5" Type="http://schemas.microsoft.com/office/2007/relationships/media" Target="../media/media239.mp3"/><Relationship Id="rId15" Type="http://schemas.microsoft.com/office/2007/relationships/media" Target="../media/media244.mp3"/><Relationship Id="rId23" Type="http://schemas.microsoft.com/office/2007/relationships/media" Target="../media/media248.mp3"/><Relationship Id="rId28" Type="http://schemas.openxmlformats.org/officeDocument/2006/relationships/audio" Target="../media/media250.mp3"/><Relationship Id="rId36" Type="http://schemas.openxmlformats.org/officeDocument/2006/relationships/audio" Target="../media/media254.mp3"/><Relationship Id="rId49" Type="http://schemas.microsoft.com/office/2007/relationships/media" Target="../media/media261.mp3"/><Relationship Id="rId57" Type="http://schemas.openxmlformats.org/officeDocument/2006/relationships/image" Target="../media/image2.png"/><Relationship Id="rId10" Type="http://schemas.openxmlformats.org/officeDocument/2006/relationships/audio" Target="../media/media241.mp3"/><Relationship Id="rId19" Type="http://schemas.microsoft.com/office/2007/relationships/media" Target="../media/media246.mp3"/><Relationship Id="rId31" Type="http://schemas.microsoft.com/office/2007/relationships/media" Target="../media/media252.mp3"/><Relationship Id="rId44" Type="http://schemas.openxmlformats.org/officeDocument/2006/relationships/audio" Target="../media/media258.mp3"/><Relationship Id="rId52" Type="http://schemas.openxmlformats.org/officeDocument/2006/relationships/audio" Target="../media/media262.mp3"/><Relationship Id="rId60" Type="http://schemas.openxmlformats.org/officeDocument/2006/relationships/image" Target="../media/image10.png"/><Relationship Id="rId4" Type="http://schemas.openxmlformats.org/officeDocument/2006/relationships/audio" Target="../media/media238.mp3"/><Relationship Id="rId9" Type="http://schemas.microsoft.com/office/2007/relationships/media" Target="../media/media241.mp3"/><Relationship Id="rId14" Type="http://schemas.openxmlformats.org/officeDocument/2006/relationships/audio" Target="../media/media243.mp3"/><Relationship Id="rId22" Type="http://schemas.openxmlformats.org/officeDocument/2006/relationships/audio" Target="../media/media247.mp3"/><Relationship Id="rId27" Type="http://schemas.microsoft.com/office/2007/relationships/media" Target="../media/media250.mp3"/><Relationship Id="rId30" Type="http://schemas.openxmlformats.org/officeDocument/2006/relationships/audio" Target="../media/media251.mp3"/><Relationship Id="rId35" Type="http://schemas.microsoft.com/office/2007/relationships/media" Target="../media/media254.mp3"/><Relationship Id="rId43" Type="http://schemas.microsoft.com/office/2007/relationships/media" Target="../media/media258.mp3"/><Relationship Id="rId48" Type="http://schemas.openxmlformats.org/officeDocument/2006/relationships/audio" Target="../media/media260.mp3"/><Relationship Id="rId56" Type="http://schemas.openxmlformats.org/officeDocument/2006/relationships/slide" Target="slide2.xml"/><Relationship Id="rId8" Type="http://schemas.openxmlformats.org/officeDocument/2006/relationships/audio" Target="../media/media240.mp3"/><Relationship Id="rId51" Type="http://schemas.microsoft.com/office/2007/relationships/media" Target="../media/media262.mp3"/><Relationship Id="rId3" Type="http://schemas.microsoft.com/office/2007/relationships/media" Target="../media/media238.mp3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48.mp3"/><Relationship Id="rId18" Type="http://schemas.openxmlformats.org/officeDocument/2006/relationships/audio" Target="../media/media50.mp3"/><Relationship Id="rId26" Type="http://schemas.openxmlformats.org/officeDocument/2006/relationships/audio" Target="../media/media54.mp3"/><Relationship Id="rId39" Type="http://schemas.microsoft.com/office/2007/relationships/media" Target="../media/media61.mp3"/><Relationship Id="rId21" Type="http://schemas.microsoft.com/office/2007/relationships/media" Target="../media/media52.mp3"/><Relationship Id="rId34" Type="http://schemas.openxmlformats.org/officeDocument/2006/relationships/audio" Target="../media/media58.mp3"/><Relationship Id="rId42" Type="http://schemas.openxmlformats.org/officeDocument/2006/relationships/audio" Target="../media/media62.mp3"/><Relationship Id="rId47" Type="http://schemas.microsoft.com/office/2007/relationships/media" Target="../media/media65.mp3"/><Relationship Id="rId50" Type="http://schemas.openxmlformats.org/officeDocument/2006/relationships/audio" Target="../media/media66.mp3"/><Relationship Id="rId55" Type="http://schemas.microsoft.com/office/2007/relationships/media" Target="../media/media69.mp3"/><Relationship Id="rId63" Type="http://schemas.microsoft.com/office/2007/relationships/media" Target="../media/media73.mp3"/><Relationship Id="rId68" Type="http://schemas.openxmlformats.org/officeDocument/2006/relationships/audio" Target="../media/media75.mp3"/><Relationship Id="rId76" Type="http://schemas.openxmlformats.org/officeDocument/2006/relationships/audio" Target="../media/media79.mp3"/><Relationship Id="rId84" Type="http://schemas.openxmlformats.org/officeDocument/2006/relationships/slide" Target="slide1.xml"/><Relationship Id="rId89" Type="http://schemas.openxmlformats.org/officeDocument/2006/relationships/image" Target="../media/image1.png"/><Relationship Id="rId7" Type="http://schemas.microsoft.com/office/2007/relationships/media" Target="../media/media45.mp3"/><Relationship Id="rId71" Type="http://schemas.microsoft.com/office/2007/relationships/media" Target="../media/media77.mp3"/><Relationship Id="rId2" Type="http://schemas.openxmlformats.org/officeDocument/2006/relationships/audio" Target="../media/media42.mp3"/><Relationship Id="rId16" Type="http://schemas.openxmlformats.org/officeDocument/2006/relationships/audio" Target="../media/media49.mp3"/><Relationship Id="rId29" Type="http://schemas.microsoft.com/office/2007/relationships/media" Target="../media/media56.mp3"/><Relationship Id="rId11" Type="http://schemas.microsoft.com/office/2007/relationships/media" Target="../media/media47.mp3"/><Relationship Id="rId24" Type="http://schemas.openxmlformats.org/officeDocument/2006/relationships/audio" Target="../media/media53.mp3"/><Relationship Id="rId32" Type="http://schemas.openxmlformats.org/officeDocument/2006/relationships/audio" Target="../media/media57.mp3"/><Relationship Id="rId37" Type="http://schemas.microsoft.com/office/2007/relationships/media" Target="../media/media60.mp3"/><Relationship Id="rId40" Type="http://schemas.openxmlformats.org/officeDocument/2006/relationships/audio" Target="../media/media61.mp3"/><Relationship Id="rId45" Type="http://schemas.microsoft.com/office/2007/relationships/media" Target="../media/media64.mp3"/><Relationship Id="rId53" Type="http://schemas.microsoft.com/office/2007/relationships/media" Target="../media/media68.mp3"/><Relationship Id="rId58" Type="http://schemas.openxmlformats.org/officeDocument/2006/relationships/audio" Target="../media/media70.mp3"/><Relationship Id="rId66" Type="http://schemas.openxmlformats.org/officeDocument/2006/relationships/audio" Target="../media/media74.mp3"/><Relationship Id="rId74" Type="http://schemas.openxmlformats.org/officeDocument/2006/relationships/audio" Target="../media/media78.mp3"/><Relationship Id="rId79" Type="http://schemas.microsoft.com/office/2007/relationships/media" Target="../media/media81.mp3"/><Relationship Id="rId87" Type="http://schemas.openxmlformats.org/officeDocument/2006/relationships/image" Target="../media/image2.png"/><Relationship Id="rId5" Type="http://schemas.microsoft.com/office/2007/relationships/media" Target="../media/media44.mp3"/><Relationship Id="rId61" Type="http://schemas.microsoft.com/office/2007/relationships/media" Target="../media/media72.mp3"/><Relationship Id="rId82" Type="http://schemas.openxmlformats.org/officeDocument/2006/relationships/notesSlide" Target="../notesSlides/notesSlide2.xml"/><Relationship Id="rId19" Type="http://schemas.microsoft.com/office/2007/relationships/media" Target="../media/media51.mp3"/><Relationship Id="rId4" Type="http://schemas.openxmlformats.org/officeDocument/2006/relationships/audio" Target="../media/media43.mp3"/><Relationship Id="rId9" Type="http://schemas.microsoft.com/office/2007/relationships/media" Target="../media/media46.mp3"/><Relationship Id="rId14" Type="http://schemas.openxmlformats.org/officeDocument/2006/relationships/audio" Target="../media/media48.mp3"/><Relationship Id="rId22" Type="http://schemas.openxmlformats.org/officeDocument/2006/relationships/audio" Target="../media/media52.mp3"/><Relationship Id="rId27" Type="http://schemas.microsoft.com/office/2007/relationships/media" Target="../media/media55.mp3"/><Relationship Id="rId30" Type="http://schemas.openxmlformats.org/officeDocument/2006/relationships/audio" Target="../media/media56.mp3"/><Relationship Id="rId35" Type="http://schemas.microsoft.com/office/2007/relationships/media" Target="../media/media59.mp3"/><Relationship Id="rId43" Type="http://schemas.microsoft.com/office/2007/relationships/media" Target="../media/media63.mp3"/><Relationship Id="rId48" Type="http://schemas.openxmlformats.org/officeDocument/2006/relationships/audio" Target="../media/media65.mp3"/><Relationship Id="rId56" Type="http://schemas.openxmlformats.org/officeDocument/2006/relationships/audio" Target="../media/media69.mp3"/><Relationship Id="rId64" Type="http://schemas.openxmlformats.org/officeDocument/2006/relationships/audio" Target="../media/media73.mp3"/><Relationship Id="rId69" Type="http://schemas.microsoft.com/office/2007/relationships/media" Target="../media/media76.mp3"/><Relationship Id="rId77" Type="http://schemas.microsoft.com/office/2007/relationships/media" Target="../media/media80.mp3"/><Relationship Id="rId8" Type="http://schemas.openxmlformats.org/officeDocument/2006/relationships/audio" Target="../media/media45.mp3"/><Relationship Id="rId51" Type="http://schemas.microsoft.com/office/2007/relationships/media" Target="../media/media67.mp3"/><Relationship Id="rId72" Type="http://schemas.openxmlformats.org/officeDocument/2006/relationships/audio" Target="../media/media77.mp3"/><Relationship Id="rId80" Type="http://schemas.openxmlformats.org/officeDocument/2006/relationships/audio" Target="../media/media81.mp3"/><Relationship Id="rId85" Type="http://schemas.openxmlformats.org/officeDocument/2006/relationships/slide" Target="slide4.xml"/><Relationship Id="rId3" Type="http://schemas.microsoft.com/office/2007/relationships/media" Target="../media/media43.mp3"/><Relationship Id="rId12" Type="http://schemas.openxmlformats.org/officeDocument/2006/relationships/audio" Target="../media/media47.mp3"/><Relationship Id="rId17" Type="http://schemas.microsoft.com/office/2007/relationships/media" Target="../media/media50.mp3"/><Relationship Id="rId25" Type="http://schemas.microsoft.com/office/2007/relationships/media" Target="../media/media54.mp3"/><Relationship Id="rId33" Type="http://schemas.microsoft.com/office/2007/relationships/media" Target="../media/media58.mp3"/><Relationship Id="rId38" Type="http://schemas.openxmlformats.org/officeDocument/2006/relationships/audio" Target="../media/media60.mp3"/><Relationship Id="rId46" Type="http://schemas.openxmlformats.org/officeDocument/2006/relationships/audio" Target="../media/media64.mp3"/><Relationship Id="rId59" Type="http://schemas.microsoft.com/office/2007/relationships/media" Target="../media/media71.mp3"/><Relationship Id="rId67" Type="http://schemas.microsoft.com/office/2007/relationships/media" Target="../media/media75.mp3"/><Relationship Id="rId20" Type="http://schemas.openxmlformats.org/officeDocument/2006/relationships/audio" Target="../media/media51.mp3"/><Relationship Id="rId41" Type="http://schemas.microsoft.com/office/2007/relationships/media" Target="../media/media62.mp3"/><Relationship Id="rId54" Type="http://schemas.openxmlformats.org/officeDocument/2006/relationships/audio" Target="../media/media68.mp3"/><Relationship Id="rId62" Type="http://schemas.openxmlformats.org/officeDocument/2006/relationships/audio" Target="../media/media72.mp3"/><Relationship Id="rId70" Type="http://schemas.openxmlformats.org/officeDocument/2006/relationships/audio" Target="../media/media76.mp3"/><Relationship Id="rId75" Type="http://schemas.microsoft.com/office/2007/relationships/media" Target="../media/media79.mp3"/><Relationship Id="rId83" Type="http://schemas.openxmlformats.org/officeDocument/2006/relationships/slide" Target="slide3.xml"/><Relationship Id="rId88" Type="http://schemas.openxmlformats.org/officeDocument/2006/relationships/image" Target="../media/image3.png"/><Relationship Id="rId1" Type="http://schemas.microsoft.com/office/2007/relationships/media" Target="../media/media42.mp3"/><Relationship Id="rId6" Type="http://schemas.openxmlformats.org/officeDocument/2006/relationships/audio" Target="../media/media44.mp3"/><Relationship Id="rId15" Type="http://schemas.microsoft.com/office/2007/relationships/media" Target="../media/media49.mp3"/><Relationship Id="rId23" Type="http://schemas.microsoft.com/office/2007/relationships/media" Target="../media/media53.mp3"/><Relationship Id="rId28" Type="http://schemas.openxmlformats.org/officeDocument/2006/relationships/audio" Target="../media/media55.mp3"/><Relationship Id="rId36" Type="http://schemas.openxmlformats.org/officeDocument/2006/relationships/audio" Target="../media/media59.mp3"/><Relationship Id="rId49" Type="http://schemas.microsoft.com/office/2007/relationships/media" Target="../media/media66.mp3"/><Relationship Id="rId57" Type="http://schemas.microsoft.com/office/2007/relationships/media" Target="../media/media70.mp3"/><Relationship Id="rId10" Type="http://schemas.openxmlformats.org/officeDocument/2006/relationships/audio" Target="../media/media46.mp3"/><Relationship Id="rId31" Type="http://schemas.microsoft.com/office/2007/relationships/media" Target="../media/media57.mp3"/><Relationship Id="rId44" Type="http://schemas.openxmlformats.org/officeDocument/2006/relationships/audio" Target="../media/media63.mp3"/><Relationship Id="rId52" Type="http://schemas.openxmlformats.org/officeDocument/2006/relationships/audio" Target="../media/media67.mp3"/><Relationship Id="rId60" Type="http://schemas.openxmlformats.org/officeDocument/2006/relationships/audio" Target="../media/media71.mp3"/><Relationship Id="rId65" Type="http://schemas.microsoft.com/office/2007/relationships/media" Target="../media/media74.mp3"/><Relationship Id="rId73" Type="http://schemas.microsoft.com/office/2007/relationships/media" Target="../media/media78.mp3"/><Relationship Id="rId78" Type="http://schemas.openxmlformats.org/officeDocument/2006/relationships/audio" Target="../media/media80.mp3"/><Relationship Id="rId81" Type="http://schemas.openxmlformats.org/officeDocument/2006/relationships/slideLayout" Target="../slideLayouts/slideLayout2.xml"/><Relationship Id="rId86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88.mp3"/><Relationship Id="rId18" Type="http://schemas.openxmlformats.org/officeDocument/2006/relationships/audio" Target="../media/media90.mp3"/><Relationship Id="rId26" Type="http://schemas.openxmlformats.org/officeDocument/2006/relationships/audio" Target="../media/media94.mp3"/><Relationship Id="rId39" Type="http://schemas.microsoft.com/office/2007/relationships/media" Target="../media/media101.mp3"/><Relationship Id="rId21" Type="http://schemas.microsoft.com/office/2007/relationships/media" Target="../media/media92.mp3"/><Relationship Id="rId34" Type="http://schemas.openxmlformats.org/officeDocument/2006/relationships/audio" Target="../media/media98.mp3"/><Relationship Id="rId42" Type="http://schemas.openxmlformats.org/officeDocument/2006/relationships/audio" Target="../media/media102.mp3"/><Relationship Id="rId47" Type="http://schemas.microsoft.com/office/2007/relationships/media" Target="../media/media105.mp3"/><Relationship Id="rId50" Type="http://schemas.openxmlformats.org/officeDocument/2006/relationships/audio" Target="../media/media106.mp3"/><Relationship Id="rId55" Type="http://schemas.microsoft.com/office/2007/relationships/media" Target="../media/media109.mp3"/><Relationship Id="rId63" Type="http://schemas.microsoft.com/office/2007/relationships/media" Target="../media/media113.mp3"/><Relationship Id="rId68" Type="http://schemas.openxmlformats.org/officeDocument/2006/relationships/audio" Target="../media/media115.mp3"/><Relationship Id="rId76" Type="http://schemas.openxmlformats.org/officeDocument/2006/relationships/audio" Target="../media/media119.mp3"/><Relationship Id="rId84" Type="http://schemas.openxmlformats.org/officeDocument/2006/relationships/image" Target="../media/image4.png"/><Relationship Id="rId7" Type="http://schemas.microsoft.com/office/2007/relationships/media" Target="../media/media85.mp3"/><Relationship Id="rId71" Type="http://schemas.microsoft.com/office/2007/relationships/media" Target="../media/media117.mp3"/><Relationship Id="rId2" Type="http://schemas.openxmlformats.org/officeDocument/2006/relationships/audio" Target="../media/media82.mp3"/><Relationship Id="rId16" Type="http://schemas.openxmlformats.org/officeDocument/2006/relationships/audio" Target="../media/media89.mp3"/><Relationship Id="rId29" Type="http://schemas.microsoft.com/office/2007/relationships/media" Target="../media/media96.mp3"/><Relationship Id="rId11" Type="http://schemas.microsoft.com/office/2007/relationships/media" Target="../media/media87.mp3"/><Relationship Id="rId24" Type="http://schemas.openxmlformats.org/officeDocument/2006/relationships/audio" Target="../media/media93.mp3"/><Relationship Id="rId32" Type="http://schemas.openxmlformats.org/officeDocument/2006/relationships/audio" Target="../media/media97.mp3"/><Relationship Id="rId37" Type="http://schemas.microsoft.com/office/2007/relationships/media" Target="../media/media100.mp3"/><Relationship Id="rId40" Type="http://schemas.openxmlformats.org/officeDocument/2006/relationships/audio" Target="../media/media101.mp3"/><Relationship Id="rId45" Type="http://schemas.microsoft.com/office/2007/relationships/media" Target="../media/media104.mp3"/><Relationship Id="rId53" Type="http://schemas.microsoft.com/office/2007/relationships/media" Target="../media/media108.mp3"/><Relationship Id="rId58" Type="http://schemas.openxmlformats.org/officeDocument/2006/relationships/audio" Target="../media/media110.mp3"/><Relationship Id="rId66" Type="http://schemas.openxmlformats.org/officeDocument/2006/relationships/audio" Target="../media/media114.mp3"/><Relationship Id="rId74" Type="http://schemas.openxmlformats.org/officeDocument/2006/relationships/audio" Target="../media/media118.mp3"/><Relationship Id="rId79" Type="http://schemas.openxmlformats.org/officeDocument/2006/relationships/slide" Target="slide2.xml"/><Relationship Id="rId5" Type="http://schemas.microsoft.com/office/2007/relationships/media" Target="../media/media84.mp3"/><Relationship Id="rId61" Type="http://schemas.microsoft.com/office/2007/relationships/media" Target="../media/media112.mp3"/><Relationship Id="rId82" Type="http://schemas.openxmlformats.org/officeDocument/2006/relationships/image" Target="../media/image3.png"/><Relationship Id="rId10" Type="http://schemas.openxmlformats.org/officeDocument/2006/relationships/audio" Target="../media/media86.mp3"/><Relationship Id="rId19" Type="http://schemas.microsoft.com/office/2007/relationships/media" Target="../media/media91.mp3"/><Relationship Id="rId31" Type="http://schemas.microsoft.com/office/2007/relationships/media" Target="../media/media97.mp3"/><Relationship Id="rId44" Type="http://schemas.openxmlformats.org/officeDocument/2006/relationships/audio" Target="../media/media103.mp3"/><Relationship Id="rId52" Type="http://schemas.openxmlformats.org/officeDocument/2006/relationships/audio" Target="../media/media107.mp3"/><Relationship Id="rId60" Type="http://schemas.openxmlformats.org/officeDocument/2006/relationships/audio" Target="../media/media111.mp3"/><Relationship Id="rId65" Type="http://schemas.microsoft.com/office/2007/relationships/media" Target="../media/media114.mp3"/><Relationship Id="rId73" Type="http://schemas.microsoft.com/office/2007/relationships/media" Target="../media/media118.mp3"/><Relationship Id="rId78" Type="http://schemas.openxmlformats.org/officeDocument/2006/relationships/notesSlide" Target="../notesSlides/notesSlide3.xml"/><Relationship Id="rId81" Type="http://schemas.openxmlformats.org/officeDocument/2006/relationships/image" Target="../media/image2.png"/><Relationship Id="rId4" Type="http://schemas.openxmlformats.org/officeDocument/2006/relationships/audio" Target="../media/media83.mp3"/><Relationship Id="rId9" Type="http://schemas.microsoft.com/office/2007/relationships/media" Target="../media/media86.mp3"/><Relationship Id="rId14" Type="http://schemas.openxmlformats.org/officeDocument/2006/relationships/audio" Target="../media/media88.mp3"/><Relationship Id="rId22" Type="http://schemas.openxmlformats.org/officeDocument/2006/relationships/audio" Target="../media/media92.mp3"/><Relationship Id="rId27" Type="http://schemas.microsoft.com/office/2007/relationships/media" Target="../media/media95.mp3"/><Relationship Id="rId30" Type="http://schemas.openxmlformats.org/officeDocument/2006/relationships/audio" Target="../media/media96.mp3"/><Relationship Id="rId35" Type="http://schemas.microsoft.com/office/2007/relationships/media" Target="../media/media99.mp3"/><Relationship Id="rId43" Type="http://schemas.microsoft.com/office/2007/relationships/media" Target="../media/media103.mp3"/><Relationship Id="rId48" Type="http://schemas.openxmlformats.org/officeDocument/2006/relationships/audio" Target="../media/media105.mp3"/><Relationship Id="rId56" Type="http://schemas.openxmlformats.org/officeDocument/2006/relationships/audio" Target="../media/media109.mp3"/><Relationship Id="rId64" Type="http://schemas.openxmlformats.org/officeDocument/2006/relationships/audio" Target="../media/media113.mp3"/><Relationship Id="rId69" Type="http://schemas.microsoft.com/office/2007/relationships/media" Target="../media/media116.mp3"/><Relationship Id="rId77" Type="http://schemas.openxmlformats.org/officeDocument/2006/relationships/slideLayout" Target="../slideLayouts/slideLayout2.xml"/><Relationship Id="rId8" Type="http://schemas.openxmlformats.org/officeDocument/2006/relationships/audio" Target="../media/media85.mp3"/><Relationship Id="rId51" Type="http://schemas.microsoft.com/office/2007/relationships/media" Target="../media/media107.mp3"/><Relationship Id="rId72" Type="http://schemas.openxmlformats.org/officeDocument/2006/relationships/audio" Target="../media/media117.mp3"/><Relationship Id="rId80" Type="http://schemas.openxmlformats.org/officeDocument/2006/relationships/slide" Target="slide4.xml"/><Relationship Id="rId3" Type="http://schemas.microsoft.com/office/2007/relationships/media" Target="../media/media83.mp3"/><Relationship Id="rId12" Type="http://schemas.openxmlformats.org/officeDocument/2006/relationships/audio" Target="../media/media87.mp3"/><Relationship Id="rId17" Type="http://schemas.microsoft.com/office/2007/relationships/media" Target="../media/media90.mp3"/><Relationship Id="rId25" Type="http://schemas.microsoft.com/office/2007/relationships/media" Target="../media/media94.mp3"/><Relationship Id="rId33" Type="http://schemas.microsoft.com/office/2007/relationships/media" Target="../media/media98.mp3"/><Relationship Id="rId38" Type="http://schemas.openxmlformats.org/officeDocument/2006/relationships/audio" Target="../media/media100.mp3"/><Relationship Id="rId46" Type="http://schemas.openxmlformats.org/officeDocument/2006/relationships/audio" Target="../media/media104.mp3"/><Relationship Id="rId59" Type="http://schemas.microsoft.com/office/2007/relationships/media" Target="../media/media111.mp3"/><Relationship Id="rId67" Type="http://schemas.microsoft.com/office/2007/relationships/media" Target="../media/media115.mp3"/><Relationship Id="rId20" Type="http://schemas.openxmlformats.org/officeDocument/2006/relationships/audio" Target="../media/media91.mp3"/><Relationship Id="rId41" Type="http://schemas.microsoft.com/office/2007/relationships/media" Target="../media/media102.mp3"/><Relationship Id="rId54" Type="http://schemas.openxmlformats.org/officeDocument/2006/relationships/audio" Target="../media/media108.mp3"/><Relationship Id="rId62" Type="http://schemas.openxmlformats.org/officeDocument/2006/relationships/audio" Target="../media/media112.mp3"/><Relationship Id="rId70" Type="http://schemas.openxmlformats.org/officeDocument/2006/relationships/audio" Target="../media/media116.mp3"/><Relationship Id="rId75" Type="http://schemas.microsoft.com/office/2007/relationships/media" Target="../media/media119.mp3"/><Relationship Id="rId83" Type="http://schemas.openxmlformats.org/officeDocument/2006/relationships/image" Target="../media/image1.png"/><Relationship Id="rId1" Type="http://schemas.microsoft.com/office/2007/relationships/media" Target="../media/media82.mp3"/><Relationship Id="rId6" Type="http://schemas.openxmlformats.org/officeDocument/2006/relationships/audio" Target="../media/media84.mp3"/><Relationship Id="rId15" Type="http://schemas.microsoft.com/office/2007/relationships/media" Target="../media/media89.mp3"/><Relationship Id="rId23" Type="http://schemas.microsoft.com/office/2007/relationships/media" Target="../media/media93.mp3"/><Relationship Id="rId28" Type="http://schemas.openxmlformats.org/officeDocument/2006/relationships/audio" Target="../media/media95.mp3"/><Relationship Id="rId36" Type="http://schemas.openxmlformats.org/officeDocument/2006/relationships/audio" Target="../media/media99.mp3"/><Relationship Id="rId49" Type="http://schemas.microsoft.com/office/2007/relationships/media" Target="../media/media106.mp3"/><Relationship Id="rId57" Type="http://schemas.microsoft.com/office/2007/relationships/media" Target="../media/media110.mp3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126.mp3"/><Relationship Id="rId18" Type="http://schemas.openxmlformats.org/officeDocument/2006/relationships/audio" Target="../media/media128.mp3"/><Relationship Id="rId26" Type="http://schemas.openxmlformats.org/officeDocument/2006/relationships/audio" Target="../media/media132.mp3"/><Relationship Id="rId39" Type="http://schemas.microsoft.com/office/2007/relationships/media" Target="../media/media139.mp3"/><Relationship Id="rId21" Type="http://schemas.microsoft.com/office/2007/relationships/media" Target="../media/media130.mp3"/><Relationship Id="rId34" Type="http://schemas.openxmlformats.org/officeDocument/2006/relationships/audio" Target="../media/media136.mp3"/><Relationship Id="rId42" Type="http://schemas.openxmlformats.org/officeDocument/2006/relationships/audio" Target="../media/media140.mp3"/><Relationship Id="rId47" Type="http://schemas.microsoft.com/office/2007/relationships/media" Target="../media/media143.mp3"/><Relationship Id="rId50" Type="http://schemas.openxmlformats.org/officeDocument/2006/relationships/audio" Target="../media/media144.mp3"/><Relationship Id="rId55" Type="http://schemas.openxmlformats.org/officeDocument/2006/relationships/image" Target="../media/image3.png"/><Relationship Id="rId7" Type="http://schemas.microsoft.com/office/2007/relationships/media" Target="../media/media123.mp3"/><Relationship Id="rId12" Type="http://schemas.openxmlformats.org/officeDocument/2006/relationships/audio" Target="../media/media125.mp3"/><Relationship Id="rId17" Type="http://schemas.microsoft.com/office/2007/relationships/media" Target="../media/media128.mp3"/><Relationship Id="rId25" Type="http://schemas.microsoft.com/office/2007/relationships/media" Target="../media/media132.mp3"/><Relationship Id="rId33" Type="http://schemas.microsoft.com/office/2007/relationships/media" Target="../media/media136.mp3"/><Relationship Id="rId38" Type="http://schemas.openxmlformats.org/officeDocument/2006/relationships/audio" Target="../media/media138.mp3"/><Relationship Id="rId46" Type="http://schemas.openxmlformats.org/officeDocument/2006/relationships/audio" Target="../media/media142.mp3"/><Relationship Id="rId2" Type="http://schemas.openxmlformats.org/officeDocument/2006/relationships/audio" Target="../media/media120.mp3"/><Relationship Id="rId16" Type="http://schemas.openxmlformats.org/officeDocument/2006/relationships/audio" Target="../media/media127.mp3"/><Relationship Id="rId20" Type="http://schemas.openxmlformats.org/officeDocument/2006/relationships/audio" Target="../media/media129.mp3"/><Relationship Id="rId29" Type="http://schemas.microsoft.com/office/2007/relationships/media" Target="../media/media134.mp3"/><Relationship Id="rId41" Type="http://schemas.microsoft.com/office/2007/relationships/media" Target="../media/media140.mp3"/><Relationship Id="rId54" Type="http://schemas.openxmlformats.org/officeDocument/2006/relationships/image" Target="../media/image2.png"/><Relationship Id="rId1" Type="http://schemas.microsoft.com/office/2007/relationships/media" Target="../media/media120.mp3"/><Relationship Id="rId6" Type="http://schemas.openxmlformats.org/officeDocument/2006/relationships/audio" Target="../media/media122.mp3"/><Relationship Id="rId11" Type="http://schemas.microsoft.com/office/2007/relationships/media" Target="../media/media125.mp3"/><Relationship Id="rId24" Type="http://schemas.openxmlformats.org/officeDocument/2006/relationships/audio" Target="../media/media131.mp3"/><Relationship Id="rId32" Type="http://schemas.openxmlformats.org/officeDocument/2006/relationships/audio" Target="../media/media135.mp3"/><Relationship Id="rId37" Type="http://schemas.microsoft.com/office/2007/relationships/media" Target="../media/media138.mp3"/><Relationship Id="rId40" Type="http://schemas.openxmlformats.org/officeDocument/2006/relationships/audio" Target="../media/media139.mp3"/><Relationship Id="rId45" Type="http://schemas.microsoft.com/office/2007/relationships/media" Target="../media/media142.mp3"/><Relationship Id="rId53" Type="http://schemas.openxmlformats.org/officeDocument/2006/relationships/slide" Target="slide2.xml"/><Relationship Id="rId5" Type="http://schemas.microsoft.com/office/2007/relationships/media" Target="../media/media122.mp3"/><Relationship Id="rId15" Type="http://schemas.microsoft.com/office/2007/relationships/media" Target="../media/media127.mp3"/><Relationship Id="rId23" Type="http://schemas.microsoft.com/office/2007/relationships/media" Target="../media/media131.mp3"/><Relationship Id="rId28" Type="http://schemas.openxmlformats.org/officeDocument/2006/relationships/audio" Target="../media/media133.mp3"/><Relationship Id="rId36" Type="http://schemas.openxmlformats.org/officeDocument/2006/relationships/audio" Target="../media/media137.mp3"/><Relationship Id="rId49" Type="http://schemas.microsoft.com/office/2007/relationships/media" Target="../media/media144.mp3"/><Relationship Id="rId57" Type="http://schemas.openxmlformats.org/officeDocument/2006/relationships/slide" Target="slide4.xml"/><Relationship Id="rId10" Type="http://schemas.openxmlformats.org/officeDocument/2006/relationships/audio" Target="../media/media124.mp3"/><Relationship Id="rId19" Type="http://schemas.microsoft.com/office/2007/relationships/media" Target="../media/media129.mp3"/><Relationship Id="rId31" Type="http://schemas.microsoft.com/office/2007/relationships/media" Target="../media/media135.mp3"/><Relationship Id="rId44" Type="http://schemas.openxmlformats.org/officeDocument/2006/relationships/audio" Target="../media/media141.mp3"/><Relationship Id="rId52" Type="http://schemas.openxmlformats.org/officeDocument/2006/relationships/notesSlide" Target="../notesSlides/notesSlide4.xml"/><Relationship Id="rId4" Type="http://schemas.openxmlformats.org/officeDocument/2006/relationships/audio" Target="../media/media121.mp3"/><Relationship Id="rId9" Type="http://schemas.microsoft.com/office/2007/relationships/media" Target="../media/media124.mp3"/><Relationship Id="rId14" Type="http://schemas.openxmlformats.org/officeDocument/2006/relationships/audio" Target="../media/media126.mp3"/><Relationship Id="rId22" Type="http://schemas.openxmlformats.org/officeDocument/2006/relationships/audio" Target="../media/media130.mp3"/><Relationship Id="rId27" Type="http://schemas.microsoft.com/office/2007/relationships/media" Target="../media/media133.mp3"/><Relationship Id="rId30" Type="http://schemas.openxmlformats.org/officeDocument/2006/relationships/audio" Target="../media/media134.mp3"/><Relationship Id="rId35" Type="http://schemas.microsoft.com/office/2007/relationships/media" Target="../media/media137.mp3"/><Relationship Id="rId43" Type="http://schemas.microsoft.com/office/2007/relationships/media" Target="../media/media141.mp3"/><Relationship Id="rId48" Type="http://schemas.openxmlformats.org/officeDocument/2006/relationships/audio" Target="../media/media143.mp3"/><Relationship Id="rId56" Type="http://schemas.openxmlformats.org/officeDocument/2006/relationships/image" Target="../media/image1.png"/><Relationship Id="rId8" Type="http://schemas.openxmlformats.org/officeDocument/2006/relationships/audio" Target="../media/media123.mp3"/><Relationship Id="rId51" Type="http://schemas.openxmlformats.org/officeDocument/2006/relationships/slideLayout" Target="../slideLayouts/slideLayout2.xml"/><Relationship Id="rId3" Type="http://schemas.microsoft.com/office/2007/relationships/media" Target="../media/media121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8.mp3"/><Relationship Id="rId13" Type="http://schemas.microsoft.com/office/2007/relationships/media" Target="../media/media151.mp3"/><Relationship Id="rId18" Type="http://schemas.openxmlformats.org/officeDocument/2006/relationships/audio" Target="../media/media153.mp3"/><Relationship Id="rId26" Type="http://schemas.openxmlformats.org/officeDocument/2006/relationships/audio" Target="../media/media157.mp3"/><Relationship Id="rId3" Type="http://schemas.microsoft.com/office/2007/relationships/media" Target="../media/media146.mp3"/><Relationship Id="rId21" Type="http://schemas.microsoft.com/office/2007/relationships/media" Target="../media/media155.mp3"/><Relationship Id="rId34" Type="http://schemas.openxmlformats.org/officeDocument/2006/relationships/image" Target="../media/image2.png"/><Relationship Id="rId7" Type="http://schemas.microsoft.com/office/2007/relationships/media" Target="../media/media148.mp3"/><Relationship Id="rId12" Type="http://schemas.openxmlformats.org/officeDocument/2006/relationships/audio" Target="../media/media150.mp3"/><Relationship Id="rId17" Type="http://schemas.microsoft.com/office/2007/relationships/media" Target="../media/media153.mp3"/><Relationship Id="rId25" Type="http://schemas.microsoft.com/office/2007/relationships/media" Target="../media/media157.mp3"/><Relationship Id="rId33" Type="http://schemas.openxmlformats.org/officeDocument/2006/relationships/slide" Target="slide2.xml"/><Relationship Id="rId38" Type="http://schemas.openxmlformats.org/officeDocument/2006/relationships/slide" Target="slide4.xml"/><Relationship Id="rId2" Type="http://schemas.openxmlformats.org/officeDocument/2006/relationships/audio" Target="../media/media145.mp3"/><Relationship Id="rId16" Type="http://schemas.openxmlformats.org/officeDocument/2006/relationships/audio" Target="../media/media152.mp3"/><Relationship Id="rId20" Type="http://schemas.openxmlformats.org/officeDocument/2006/relationships/audio" Target="../media/media154.mp3"/><Relationship Id="rId29" Type="http://schemas.microsoft.com/office/2007/relationships/media" Target="../media/media159.mp3"/><Relationship Id="rId1" Type="http://schemas.microsoft.com/office/2007/relationships/media" Target="../media/media145.mp3"/><Relationship Id="rId6" Type="http://schemas.openxmlformats.org/officeDocument/2006/relationships/audio" Target="../media/media147.mp3"/><Relationship Id="rId11" Type="http://schemas.microsoft.com/office/2007/relationships/media" Target="../media/media150.mp3"/><Relationship Id="rId24" Type="http://schemas.openxmlformats.org/officeDocument/2006/relationships/audio" Target="../media/media156.mp3"/><Relationship Id="rId32" Type="http://schemas.openxmlformats.org/officeDocument/2006/relationships/notesSlide" Target="../notesSlides/notesSlide5.xml"/><Relationship Id="rId37" Type="http://schemas.openxmlformats.org/officeDocument/2006/relationships/image" Target="../media/image5.png"/><Relationship Id="rId5" Type="http://schemas.microsoft.com/office/2007/relationships/media" Target="../media/media147.mp3"/><Relationship Id="rId15" Type="http://schemas.microsoft.com/office/2007/relationships/media" Target="../media/media152.mp3"/><Relationship Id="rId23" Type="http://schemas.microsoft.com/office/2007/relationships/media" Target="../media/media156.mp3"/><Relationship Id="rId28" Type="http://schemas.openxmlformats.org/officeDocument/2006/relationships/audio" Target="../media/media158.mp3"/><Relationship Id="rId36" Type="http://schemas.openxmlformats.org/officeDocument/2006/relationships/image" Target="../media/image1.png"/><Relationship Id="rId10" Type="http://schemas.openxmlformats.org/officeDocument/2006/relationships/audio" Target="../media/media149.mp3"/><Relationship Id="rId19" Type="http://schemas.microsoft.com/office/2007/relationships/media" Target="../media/media154.mp3"/><Relationship Id="rId31" Type="http://schemas.openxmlformats.org/officeDocument/2006/relationships/slideLayout" Target="../slideLayouts/slideLayout2.xml"/><Relationship Id="rId4" Type="http://schemas.openxmlformats.org/officeDocument/2006/relationships/audio" Target="../media/media146.mp3"/><Relationship Id="rId9" Type="http://schemas.microsoft.com/office/2007/relationships/media" Target="../media/media149.mp3"/><Relationship Id="rId14" Type="http://schemas.openxmlformats.org/officeDocument/2006/relationships/audio" Target="../media/media151.mp3"/><Relationship Id="rId22" Type="http://schemas.openxmlformats.org/officeDocument/2006/relationships/audio" Target="../media/media155.mp3"/><Relationship Id="rId27" Type="http://schemas.microsoft.com/office/2007/relationships/media" Target="../media/media158.mp3"/><Relationship Id="rId30" Type="http://schemas.openxmlformats.org/officeDocument/2006/relationships/audio" Target="../media/media159.mp3"/><Relationship Id="rId35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3.mp3"/><Relationship Id="rId13" Type="http://schemas.microsoft.com/office/2007/relationships/media" Target="../media/media166.mp3"/><Relationship Id="rId18" Type="http://schemas.openxmlformats.org/officeDocument/2006/relationships/audio" Target="../media/media168.mp3"/><Relationship Id="rId26" Type="http://schemas.openxmlformats.org/officeDocument/2006/relationships/audio" Target="../media/media172.mp3"/><Relationship Id="rId39" Type="http://schemas.openxmlformats.org/officeDocument/2006/relationships/slideLayout" Target="../slideLayouts/slideLayout2.xml"/><Relationship Id="rId3" Type="http://schemas.microsoft.com/office/2007/relationships/media" Target="../media/media161.mp3"/><Relationship Id="rId21" Type="http://schemas.microsoft.com/office/2007/relationships/media" Target="../media/media170.mp3"/><Relationship Id="rId34" Type="http://schemas.openxmlformats.org/officeDocument/2006/relationships/audio" Target="../media/media176.mp3"/><Relationship Id="rId42" Type="http://schemas.openxmlformats.org/officeDocument/2006/relationships/image" Target="../media/image2.png"/><Relationship Id="rId47" Type="http://schemas.openxmlformats.org/officeDocument/2006/relationships/slide" Target="slide4.xml"/><Relationship Id="rId7" Type="http://schemas.microsoft.com/office/2007/relationships/media" Target="../media/media163.mp3"/><Relationship Id="rId12" Type="http://schemas.openxmlformats.org/officeDocument/2006/relationships/audio" Target="../media/media165.mp3"/><Relationship Id="rId17" Type="http://schemas.microsoft.com/office/2007/relationships/media" Target="../media/media168.mp3"/><Relationship Id="rId25" Type="http://schemas.microsoft.com/office/2007/relationships/media" Target="../media/media172.mp3"/><Relationship Id="rId33" Type="http://schemas.microsoft.com/office/2007/relationships/media" Target="../media/media176.mp3"/><Relationship Id="rId38" Type="http://schemas.openxmlformats.org/officeDocument/2006/relationships/audio" Target="../media/media178.mp3"/><Relationship Id="rId46" Type="http://schemas.openxmlformats.org/officeDocument/2006/relationships/image" Target="../media/image7.png"/><Relationship Id="rId2" Type="http://schemas.openxmlformats.org/officeDocument/2006/relationships/audio" Target="../media/media160.mp3"/><Relationship Id="rId16" Type="http://schemas.openxmlformats.org/officeDocument/2006/relationships/audio" Target="../media/media167.mp3"/><Relationship Id="rId20" Type="http://schemas.openxmlformats.org/officeDocument/2006/relationships/audio" Target="../media/media169.mp3"/><Relationship Id="rId29" Type="http://schemas.microsoft.com/office/2007/relationships/media" Target="../media/media174.mp3"/><Relationship Id="rId41" Type="http://schemas.openxmlformats.org/officeDocument/2006/relationships/slide" Target="slide2.xml"/><Relationship Id="rId1" Type="http://schemas.microsoft.com/office/2007/relationships/media" Target="../media/media160.mp3"/><Relationship Id="rId6" Type="http://schemas.openxmlformats.org/officeDocument/2006/relationships/audio" Target="../media/media162.mp3"/><Relationship Id="rId11" Type="http://schemas.microsoft.com/office/2007/relationships/media" Target="../media/media165.mp3"/><Relationship Id="rId24" Type="http://schemas.openxmlformats.org/officeDocument/2006/relationships/audio" Target="../media/media171.mp3"/><Relationship Id="rId32" Type="http://schemas.openxmlformats.org/officeDocument/2006/relationships/audio" Target="../media/media175.mp3"/><Relationship Id="rId37" Type="http://schemas.microsoft.com/office/2007/relationships/media" Target="../media/media178.mp3"/><Relationship Id="rId40" Type="http://schemas.openxmlformats.org/officeDocument/2006/relationships/notesSlide" Target="../notesSlides/notesSlide6.xml"/><Relationship Id="rId45" Type="http://schemas.openxmlformats.org/officeDocument/2006/relationships/image" Target="../media/image6.png"/><Relationship Id="rId5" Type="http://schemas.microsoft.com/office/2007/relationships/media" Target="../media/media162.mp3"/><Relationship Id="rId15" Type="http://schemas.microsoft.com/office/2007/relationships/media" Target="../media/media167.mp3"/><Relationship Id="rId23" Type="http://schemas.microsoft.com/office/2007/relationships/media" Target="../media/media171.mp3"/><Relationship Id="rId28" Type="http://schemas.openxmlformats.org/officeDocument/2006/relationships/audio" Target="../media/media173.mp3"/><Relationship Id="rId36" Type="http://schemas.openxmlformats.org/officeDocument/2006/relationships/audio" Target="../media/media177.mp3"/><Relationship Id="rId10" Type="http://schemas.openxmlformats.org/officeDocument/2006/relationships/audio" Target="../media/media164.mp3"/><Relationship Id="rId19" Type="http://schemas.microsoft.com/office/2007/relationships/media" Target="../media/media169.mp3"/><Relationship Id="rId31" Type="http://schemas.microsoft.com/office/2007/relationships/media" Target="../media/media175.mp3"/><Relationship Id="rId44" Type="http://schemas.openxmlformats.org/officeDocument/2006/relationships/image" Target="../media/image1.png"/><Relationship Id="rId4" Type="http://schemas.openxmlformats.org/officeDocument/2006/relationships/audio" Target="../media/media161.mp3"/><Relationship Id="rId9" Type="http://schemas.microsoft.com/office/2007/relationships/media" Target="../media/media164.mp3"/><Relationship Id="rId14" Type="http://schemas.openxmlformats.org/officeDocument/2006/relationships/audio" Target="../media/media166.mp3"/><Relationship Id="rId22" Type="http://schemas.openxmlformats.org/officeDocument/2006/relationships/audio" Target="../media/media170.mp3"/><Relationship Id="rId27" Type="http://schemas.microsoft.com/office/2007/relationships/media" Target="../media/media173.mp3"/><Relationship Id="rId30" Type="http://schemas.openxmlformats.org/officeDocument/2006/relationships/audio" Target="../media/media174.mp3"/><Relationship Id="rId35" Type="http://schemas.microsoft.com/office/2007/relationships/media" Target="../media/media177.mp3"/><Relationship Id="rId4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3" Type="http://schemas.microsoft.com/office/2007/relationships/media" Target="../media/media185.mp3"/><Relationship Id="rId18" Type="http://schemas.openxmlformats.org/officeDocument/2006/relationships/audio" Target="../media/media187.mp3"/><Relationship Id="rId26" Type="http://schemas.openxmlformats.org/officeDocument/2006/relationships/audio" Target="../media/media191.mp3"/><Relationship Id="rId39" Type="http://schemas.microsoft.com/office/2007/relationships/media" Target="../media/media198.mp3"/><Relationship Id="rId21" Type="http://schemas.microsoft.com/office/2007/relationships/media" Target="../media/media189.mp3"/><Relationship Id="rId34" Type="http://schemas.openxmlformats.org/officeDocument/2006/relationships/audio" Target="../media/media195.mp3"/><Relationship Id="rId42" Type="http://schemas.openxmlformats.org/officeDocument/2006/relationships/audio" Target="../media/media199.mp3"/><Relationship Id="rId47" Type="http://schemas.microsoft.com/office/2007/relationships/media" Target="../media/media202.mp3"/><Relationship Id="rId50" Type="http://schemas.openxmlformats.org/officeDocument/2006/relationships/notesSlide" Target="../notesSlides/notesSlide7.xml"/><Relationship Id="rId55" Type="http://schemas.openxmlformats.org/officeDocument/2006/relationships/image" Target="../media/image1.png"/><Relationship Id="rId7" Type="http://schemas.microsoft.com/office/2007/relationships/media" Target="../media/media182.mp3"/><Relationship Id="rId12" Type="http://schemas.openxmlformats.org/officeDocument/2006/relationships/audio" Target="../media/media184.mp3"/><Relationship Id="rId17" Type="http://schemas.microsoft.com/office/2007/relationships/media" Target="../media/media187.mp3"/><Relationship Id="rId25" Type="http://schemas.microsoft.com/office/2007/relationships/media" Target="../media/media191.mp3"/><Relationship Id="rId33" Type="http://schemas.microsoft.com/office/2007/relationships/media" Target="../media/media195.mp3"/><Relationship Id="rId38" Type="http://schemas.openxmlformats.org/officeDocument/2006/relationships/audio" Target="../media/media197.mp3"/><Relationship Id="rId46" Type="http://schemas.openxmlformats.org/officeDocument/2006/relationships/audio" Target="../media/media201.mp3"/><Relationship Id="rId2" Type="http://schemas.openxmlformats.org/officeDocument/2006/relationships/audio" Target="../media/media179.mp3"/><Relationship Id="rId16" Type="http://schemas.openxmlformats.org/officeDocument/2006/relationships/audio" Target="../media/media186.mp3"/><Relationship Id="rId20" Type="http://schemas.openxmlformats.org/officeDocument/2006/relationships/audio" Target="../media/media188.mp3"/><Relationship Id="rId29" Type="http://schemas.microsoft.com/office/2007/relationships/media" Target="../media/media193.mp3"/><Relationship Id="rId41" Type="http://schemas.microsoft.com/office/2007/relationships/media" Target="../media/media199.mp3"/><Relationship Id="rId54" Type="http://schemas.openxmlformats.org/officeDocument/2006/relationships/image" Target="../media/image3.png"/><Relationship Id="rId1" Type="http://schemas.microsoft.com/office/2007/relationships/media" Target="../media/media179.mp3"/><Relationship Id="rId6" Type="http://schemas.openxmlformats.org/officeDocument/2006/relationships/audio" Target="../media/media181.mp3"/><Relationship Id="rId11" Type="http://schemas.microsoft.com/office/2007/relationships/media" Target="../media/media184.mp3"/><Relationship Id="rId24" Type="http://schemas.openxmlformats.org/officeDocument/2006/relationships/audio" Target="../media/media190.mp3"/><Relationship Id="rId32" Type="http://schemas.openxmlformats.org/officeDocument/2006/relationships/audio" Target="../media/media194.mp3"/><Relationship Id="rId37" Type="http://schemas.microsoft.com/office/2007/relationships/media" Target="../media/media197.mp3"/><Relationship Id="rId40" Type="http://schemas.openxmlformats.org/officeDocument/2006/relationships/audio" Target="../media/media198.mp3"/><Relationship Id="rId45" Type="http://schemas.microsoft.com/office/2007/relationships/media" Target="../media/media201.mp3"/><Relationship Id="rId53" Type="http://schemas.openxmlformats.org/officeDocument/2006/relationships/image" Target="../media/image2.png"/><Relationship Id="rId5" Type="http://schemas.microsoft.com/office/2007/relationships/media" Target="../media/media181.mp3"/><Relationship Id="rId15" Type="http://schemas.microsoft.com/office/2007/relationships/media" Target="../media/media186.mp3"/><Relationship Id="rId23" Type="http://schemas.microsoft.com/office/2007/relationships/media" Target="../media/media190.mp3"/><Relationship Id="rId28" Type="http://schemas.openxmlformats.org/officeDocument/2006/relationships/audio" Target="../media/media192.mp3"/><Relationship Id="rId36" Type="http://schemas.openxmlformats.org/officeDocument/2006/relationships/audio" Target="../media/media196.mp3"/><Relationship Id="rId49" Type="http://schemas.openxmlformats.org/officeDocument/2006/relationships/slideLayout" Target="../slideLayouts/slideLayout2.xml"/><Relationship Id="rId10" Type="http://schemas.openxmlformats.org/officeDocument/2006/relationships/audio" Target="../media/media183.mp3"/><Relationship Id="rId19" Type="http://schemas.microsoft.com/office/2007/relationships/media" Target="../media/media188.mp3"/><Relationship Id="rId31" Type="http://schemas.microsoft.com/office/2007/relationships/media" Target="../media/media194.mp3"/><Relationship Id="rId44" Type="http://schemas.openxmlformats.org/officeDocument/2006/relationships/audio" Target="../media/media200.mp3"/><Relationship Id="rId52" Type="http://schemas.openxmlformats.org/officeDocument/2006/relationships/slide" Target="slide2.xml"/><Relationship Id="rId4" Type="http://schemas.openxmlformats.org/officeDocument/2006/relationships/audio" Target="../media/media180.mp3"/><Relationship Id="rId9" Type="http://schemas.microsoft.com/office/2007/relationships/media" Target="../media/media183.mp3"/><Relationship Id="rId14" Type="http://schemas.openxmlformats.org/officeDocument/2006/relationships/audio" Target="../media/media185.mp3"/><Relationship Id="rId22" Type="http://schemas.openxmlformats.org/officeDocument/2006/relationships/audio" Target="../media/media189.mp3"/><Relationship Id="rId27" Type="http://schemas.microsoft.com/office/2007/relationships/media" Target="../media/media192.mp3"/><Relationship Id="rId30" Type="http://schemas.openxmlformats.org/officeDocument/2006/relationships/audio" Target="../media/media193.mp3"/><Relationship Id="rId35" Type="http://schemas.microsoft.com/office/2007/relationships/media" Target="../media/media196.mp3"/><Relationship Id="rId43" Type="http://schemas.microsoft.com/office/2007/relationships/media" Target="../media/media200.mp3"/><Relationship Id="rId48" Type="http://schemas.openxmlformats.org/officeDocument/2006/relationships/audio" Target="../media/media202.mp3"/><Relationship Id="rId56" Type="http://schemas.openxmlformats.org/officeDocument/2006/relationships/slide" Target="slide4.xml"/><Relationship Id="rId8" Type="http://schemas.openxmlformats.org/officeDocument/2006/relationships/audio" Target="../media/media182.mp3"/><Relationship Id="rId51" Type="http://schemas.openxmlformats.org/officeDocument/2006/relationships/image" Target="../media/image8.png"/><Relationship Id="rId3" Type="http://schemas.microsoft.com/office/2007/relationships/media" Target="../media/media180.mp3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6.mp3"/><Relationship Id="rId13" Type="http://schemas.microsoft.com/office/2007/relationships/media" Target="../media/media209.mp3"/><Relationship Id="rId18" Type="http://schemas.openxmlformats.org/officeDocument/2006/relationships/audio" Target="../media/media211.mp3"/><Relationship Id="rId26" Type="http://schemas.openxmlformats.org/officeDocument/2006/relationships/audio" Target="../media/media215.mp3"/><Relationship Id="rId39" Type="http://schemas.openxmlformats.org/officeDocument/2006/relationships/image" Target="../media/image2.png"/><Relationship Id="rId3" Type="http://schemas.microsoft.com/office/2007/relationships/media" Target="../media/media204.mp3"/><Relationship Id="rId21" Type="http://schemas.microsoft.com/office/2007/relationships/media" Target="../media/media213.mp3"/><Relationship Id="rId34" Type="http://schemas.openxmlformats.org/officeDocument/2006/relationships/audio" Target="../media/media219.mp3"/><Relationship Id="rId42" Type="http://schemas.openxmlformats.org/officeDocument/2006/relationships/slide" Target="slide4.xml"/><Relationship Id="rId7" Type="http://schemas.microsoft.com/office/2007/relationships/media" Target="../media/media206.mp3"/><Relationship Id="rId12" Type="http://schemas.openxmlformats.org/officeDocument/2006/relationships/audio" Target="../media/media208.mp3"/><Relationship Id="rId17" Type="http://schemas.microsoft.com/office/2007/relationships/media" Target="../media/media211.mp3"/><Relationship Id="rId25" Type="http://schemas.microsoft.com/office/2007/relationships/media" Target="../media/media215.mp3"/><Relationship Id="rId33" Type="http://schemas.microsoft.com/office/2007/relationships/media" Target="../media/media219.mp3"/><Relationship Id="rId38" Type="http://schemas.openxmlformats.org/officeDocument/2006/relationships/slide" Target="slide2.xml"/><Relationship Id="rId2" Type="http://schemas.openxmlformats.org/officeDocument/2006/relationships/audio" Target="../media/media203.mp3"/><Relationship Id="rId16" Type="http://schemas.openxmlformats.org/officeDocument/2006/relationships/audio" Target="../media/media210.mp3"/><Relationship Id="rId20" Type="http://schemas.openxmlformats.org/officeDocument/2006/relationships/audio" Target="../media/media212.mp3"/><Relationship Id="rId29" Type="http://schemas.microsoft.com/office/2007/relationships/media" Target="../media/media217.mp3"/><Relationship Id="rId41" Type="http://schemas.openxmlformats.org/officeDocument/2006/relationships/image" Target="../media/image1.png"/><Relationship Id="rId1" Type="http://schemas.microsoft.com/office/2007/relationships/media" Target="../media/media203.mp3"/><Relationship Id="rId6" Type="http://schemas.openxmlformats.org/officeDocument/2006/relationships/audio" Target="../media/media205.mp3"/><Relationship Id="rId11" Type="http://schemas.microsoft.com/office/2007/relationships/media" Target="../media/media208.mp3"/><Relationship Id="rId24" Type="http://schemas.openxmlformats.org/officeDocument/2006/relationships/audio" Target="../media/media214.mp3"/><Relationship Id="rId32" Type="http://schemas.openxmlformats.org/officeDocument/2006/relationships/audio" Target="../media/media218.mp3"/><Relationship Id="rId37" Type="http://schemas.openxmlformats.org/officeDocument/2006/relationships/slide" Target="slide9.xml"/><Relationship Id="rId40" Type="http://schemas.openxmlformats.org/officeDocument/2006/relationships/image" Target="../media/image3.png"/><Relationship Id="rId5" Type="http://schemas.microsoft.com/office/2007/relationships/media" Target="../media/media205.mp3"/><Relationship Id="rId15" Type="http://schemas.microsoft.com/office/2007/relationships/media" Target="../media/media210.mp3"/><Relationship Id="rId23" Type="http://schemas.microsoft.com/office/2007/relationships/media" Target="../media/media214.mp3"/><Relationship Id="rId28" Type="http://schemas.openxmlformats.org/officeDocument/2006/relationships/audio" Target="../media/media216.mp3"/><Relationship Id="rId36" Type="http://schemas.openxmlformats.org/officeDocument/2006/relationships/notesSlide" Target="../notesSlides/notesSlide8.xml"/><Relationship Id="rId10" Type="http://schemas.openxmlformats.org/officeDocument/2006/relationships/audio" Target="../media/media207.mp3"/><Relationship Id="rId19" Type="http://schemas.microsoft.com/office/2007/relationships/media" Target="../media/media212.mp3"/><Relationship Id="rId31" Type="http://schemas.microsoft.com/office/2007/relationships/media" Target="../media/media218.mp3"/><Relationship Id="rId4" Type="http://schemas.openxmlformats.org/officeDocument/2006/relationships/audio" Target="../media/media204.mp3"/><Relationship Id="rId9" Type="http://schemas.microsoft.com/office/2007/relationships/media" Target="../media/media207.mp3"/><Relationship Id="rId14" Type="http://schemas.openxmlformats.org/officeDocument/2006/relationships/audio" Target="../media/media209.mp3"/><Relationship Id="rId22" Type="http://schemas.openxmlformats.org/officeDocument/2006/relationships/audio" Target="../media/media213.mp3"/><Relationship Id="rId27" Type="http://schemas.microsoft.com/office/2007/relationships/media" Target="../media/media216.mp3"/><Relationship Id="rId30" Type="http://schemas.openxmlformats.org/officeDocument/2006/relationships/audio" Target="../media/media217.mp3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3.mp3"/><Relationship Id="rId13" Type="http://schemas.microsoft.com/office/2007/relationships/media" Target="../media/media226.mp3"/><Relationship Id="rId18" Type="http://schemas.openxmlformats.org/officeDocument/2006/relationships/audio" Target="../media/media228.mp3"/><Relationship Id="rId26" Type="http://schemas.openxmlformats.org/officeDocument/2006/relationships/audio" Target="../media/media232.mp3"/><Relationship Id="rId39" Type="http://schemas.openxmlformats.org/officeDocument/2006/relationships/image" Target="../media/image2.png"/><Relationship Id="rId3" Type="http://schemas.microsoft.com/office/2007/relationships/media" Target="../media/media221.mp3"/><Relationship Id="rId21" Type="http://schemas.microsoft.com/office/2007/relationships/media" Target="../media/media230.mp3"/><Relationship Id="rId34" Type="http://schemas.openxmlformats.org/officeDocument/2006/relationships/audio" Target="../media/media236.mp3"/><Relationship Id="rId42" Type="http://schemas.openxmlformats.org/officeDocument/2006/relationships/image" Target="../media/image1.png"/><Relationship Id="rId7" Type="http://schemas.microsoft.com/office/2007/relationships/media" Target="../media/media223.mp3"/><Relationship Id="rId12" Type="http://schemas.openxmlformats.org/officeDocument/2006/relationships/audio" Target="../media/media225.mp3"/><Relationship Id="rId17" Type="http://schemas.microsoft.com/office/2007/relationships/media" Target="../media/media228.mp3"/><Relationship Id="rId25" Type="http://schemas.microsoft.com/office/2007/relationships/media" Target="../media/media232.mp3"/><Relationship Id="rId33" Type="http://schemas.microsoft.com/office/2007/relationships/media" Target="../media/media236.mp3"/><Relationship Id="rId38" Type="http://schemas.openxmlformats.org/officeDocument/2006/relationships/slide" Target="slide2.xml"/><Relationship Id="rId2" Type="http://schemas.openxmlformats.org/officeDocument/2006/relationships/audio" Target="../media/media220.mp3"/><Relationship Id="rId16" Type="http://schemas.openxmlformats.org/officeDocument/2006/relationships/audio" Target="../media/media227.mp3"/><Relationship Id="rId20" Type="http://schemas.openxmlformats.org/officeDocument/2006/relationships/audio" Target="../media/media229.mp3"/><Relationship Id="rId29" Type="http://schemas.microsoft.com/office/2007/relationships/media" Target="../media/media234.mp3"/><Relationship Id="rId41" Type="http://schemas.openxmlformats.org/officeDocument/2006/relationships/image" Target="../media/image4.png"/><Relationship Id="rId1" Type="http://schemas.microsoft.com/office/2007/relationships/media" Target="../media/media220.mp3"/><Relationship Id="rId6" Type="http://schemas.openxmlformats.org/officeDocument/2006/relationships/audio" Target="../media/media222.mp3"/><Relationship Id="rId11" Type="http://schemas.microsoft.com/office/2007/relationships/media" Target="../media/media225.mp3"/><Relationship Id="rId24" Type="http://schemas.openxmlformats.org/officeDocument/2006/relationships/audio" Target="../media/media231.mp3"/><Relationship Id="rId32" Type="http://schemas.openxmlformats.org/officeDocument/2006/relationships/audio" Target="../media/media235.mp3"/><Relationship Id="rId37" Type="http://schemas.openxmlformats.org/officeDocument/2006/relationships/slide" Target="slide8.xml"/><Relationship Id="rId40" Type="http://schemas.openxmlformats.org/officeDocument/2006/relationships/image" Target="../media/image3.png"/><Relationship Id="rId5" Type="http://schemas.microsoft.com/office/2007/relationships/media" Target="../media/media222.mp3"/><Relationship Id="rId15" Type="http://schemas.microsoft.com/office/2007/relationships/media" Target="../media/media227.mp3"/><Relationship Id="rId23" Type="http://schemas.microsoft.com/office/2007/relationships/media" Target="../media/media231.mp3"/><Relationship Id="rId28" Type="http://schemas.openxmlformats.org/officeDocument/2006/relationships/audio" Target="../media/media233.mp3"/><Relationship Id="rId36" Type="http://schemas.openxmlformats.org/officeDocument/2006/relationships/notesSlide" Target="../notesSlides/notesSlide9.xml"/><Relationship Id="rId10" Type="http://schemas.openxmlformats.org/officeDocument/2006/relationships/audio" Target="../media/media224.mp3"/><Relationship Id="rId19" Type="http://schemas.microsoft.com/office/2007/relationships/media" Target="../media/media229.mp3"/><Relationship Id="rId31" Type="http://schemas.microsoft.com/office/2007/relationships/media" Target="../media/media235.mp3"/><Relationship Id="rId4" Type="http://schemas.openxmlformats.org/officeDocument/2006/relationships/audio" Target="../media/media221.mp3"/><Relationship Id="rId9" Type="http://schemas.microsoft.com/office/2007/relationships/media" Target="../media/media224.mp3"/><Relationship Id="rId14" Type="http://schemas.openxmlformats.org/officeDocument/2006/relationships/audio" Target="../media/media226.mp3"/><Relationship Id="rId22" Type="http://schemas.openxmlformats.org/officeDocument/2006/relationships/audio" Target="../media/media230.mp3"/><Relationship Id="rId27" Type="http://schemas.microsoft.com/office/2007/relationships/media" Target="../media/media233.mp3"/><Relationship Id="rId30" Type="http://schemas.openxmlformats.org/officeDocument/2006/relationships/audio" Target="../media/media234.mp3"/><Relationship Id="rId35" Type="http://schemas.openxmlformats.org/officeDocument/2006/relationships/slideLayout" Target="../slideLayouts/slideLayout2.xml"/><Relationship Id="rId43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Arrow 19"/>
          <p:cNvSpPr/>
          <p:nvPr/>
        </p:nvSpPr>
        <p:spPr>
          <a:xfrm>
            <a:off x="6743729" y="6078692"/>
            <a:ext cx="1728192" cy="64025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theo</a:t>
            </a:r>
          </a:p>
        </p:txBody>
      </p:sp>
      <p:sp>
        <p:nvSpPr>
          <p:cNvPr id="21" name="Rectangle 20">
            <a:hlinkClick r:id="rId85" action="ppaction://hlinksldjump"/>
          </p:cNvPr>
          <p:cNvSpPr/>
          <p:nvPr/>
        </p:nvSpPr>
        <p:spPr>
          <a:xfrm>
            <a:off x="6759600" y="6132393"/>
            <a:ext cx="1927200" cy="64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eft Arrow 23">
            <a:hlinkClick r:id="" action="ppaction://noaction"/>
          </p:cNvPr>
          <p:cNvSpPr/>
          <p:nvPr/>
        </p:nvSpPr>
        <p:spPr>
          <a:xfrm>
            <a:off x="3721100" y="6085428"/>
            <a:ext cx="1800200" cy="626165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lại</a:t>
            </a: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3657600" y="6063520"/>
            <a:ext cx="1927200" cy="64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hlinkClick r:id="rId86" action="ppaction://hlinksldjump"/>
          </p:cNvPr>
          <p:cNvSpPr txBox="1"/>
          <p:nvPr/>
        </p:nvSpPr>
        <p:spPr>
          <a:xfrm>
            <a:off x="3276601" y="71052"/>
            <a:ext cx="5863653" cy="46166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8049" y="1272021"/>
            <a:ext cx="146226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1.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</a:p>
        </p:txBody>
      </p:sp>
      <p:pic>
        <p:nvPicPr>
          <p:cNvPr id="3" name="hydrogen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787629" y="1208451"/>
            <a:ext cx="609600" cy="6096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888049" y="1752600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2.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</a:p>
        </p:txBody>
      </p:sp>
      <p:pic>
        <p:nvPicPr>
          <p:cNvPr id="4" name="helium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767157" y="1958197"/>
            <a:ext cx="406195" cy="40619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88049" y="2223448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3.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Lithium</a:t>
            </a:r>
          </a:p>
        </p:txBody>
      </p:sp>
      <p:pic>
        <p:nvPicPr>
          <p:cNvPr id="5" name="lithium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68860" y="2271944"/>
            <a:ext cx="609600" cy="6096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888049" y="2694296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4.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Beryllium</a:t>
            </a:r>
          </a:p>
        </p:txBody>
      </p:sp>
      <p:pic>
        <p:nvPicPr>
          <p:cNvPr id="6" name="beryllium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3030637"/>
            <a:ext cx="609600" cy="6096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888049" y="3165144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5.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Boron</a:t>
            </a:r>
          </a:p>
        </p:txBody>
      </p:sp>
      <p:pic>
        <p:nvPicPr>
          <p:cNvPr id="7" name="boron__gb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1118587" y="3789330"/>
            <a:ext cx="609600" cy="6096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888049" y="3630304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6.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</p:txBody>
      </p:sp>
      <p:pic>
        <p:nvPicPr>
          <p:cNvPr id="8" name="carbon__gb_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888049" y="4101152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7.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</a:p>
        </p:txBody>
      </p:sp>
      <p:pic>
        <p:nvPicPr>
          <p:cNvPr id="9" name="nitrogen__gb_1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888049" y="4572000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8.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</p:txBody>
      </p:sp>
      <p:pic>
        <p:nvPicPr>
          <p:cNvPr id="10" name="oxygen__gb_1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888049" y="5029200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9.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Fluorine</a:t>
            </a:r>
          </a:p>
        </p:txBody>
      </p:sp>
      <p:pic>
        <p:nvPicPr>
          <p:cNvPr id="12" name="fluorine__gb_1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888049" y="5494360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10.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Neon</a:t>
            </a:r>
          </a:p>
        </p:txBody>
      </p:sp>
      <p:pic>
        <p:nvPicPr>
          <p:cNvPr id="13" name="neon__gb_1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087504" y="1269505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11.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</a:p>
        </p:txBody>
      </p:sp>
      <p:pic>
        <p:nvPicPr>
          <p:cNvPr id="15" name="sodium__gb_1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087504" y="1758206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" name="magnesium__gb_1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087504" y="2220617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en-US" sz="20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2" name="aluminium__gb_1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087504" y="2697334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silicon__gb_1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087504" y="3168429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Phosphorus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hosphorus__gb_1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087504" y="3631849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sulphur__gb_1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087504" y="4100815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chlorine__gb_1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087504" y="4567520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argon__gb_1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087504" y="5025837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Potassium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otassium__gb_1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087504" y="5494360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calcium__gb_2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297304" y="1269505"/>
            <a:ext cx="15905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21.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Scandium</a:t>
            </a:r>
          </a:p>
        </p:txBody>
      </p:sp>
      <p:pic>
        <p:nvPicPr>
          <p:cNvPr id="58" name="scandium__gb_1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6297304" y="1748817"/>
            <a:ext cx="149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22.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Titanium</a:t>
            </a:r>
          </a:p>
        </p:txBody>
      </p:sp>
      <p:pic>
        <p:nvPicPr>
          <p:cNvPr id="62" name="titanium__gb_1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297304" y="2217934"/>
            <a:ext cx="160537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23.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Vanadium</a:t>
            </a:r>
          </a:p>
        </p:txBody>
      </p:sp>
      <p:pic>
        <p:nvPicPr>
          <p:cNvPr id="64" name="vanadium__gb_1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297304" y="2690150"/>
            <a:ext cx="167545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24.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Chromium</a:t>
            </a:r>
          </a:p>
        </p:txBody>
      </p:sp>
      <p:pic>
        <p:nvPicPr>
          <p:cNvPr id="66" name="chromium__gb_1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6297304" y="3171424"/>
            <a:ext cx="173316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25.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Manganese</a:t>
            </a:r>
          </a:p>
        </p:txBody>
      </p:sp>
      <p:pic>
        <p:nvPicPr>
          <p:cNvPr id="68" name="manganese__gb_1">
            <a:hlinkClick r:id="" action="ppaction://media"/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6297304" y="3630304"/>
            <a:ext cx="99257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26.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</a:t>
            </a:r>
          </a:p>
        </p:txBody>
      </p:sp>
      <p:pic>
        <p:nvPicPr>
          <p:cNvPr id="70" name="iron__gb_1">
            <a:hlinkClick r:id="" action="ppaction://media"/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6297304" y="4100815"/>
            <a:ext cx="124906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27.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Cobalt</a:t>
            </a:r>
          </a:p>
        </p:txBody>
      </p:sp>
      <p:pic>
        <p:nvPicPr>
          <p:cNvPr id="72" name="cobalt__gb_1">
            <a:hlinkClick r:id="" action="ppaction://media"/>
          </p:cNvPr>
          <p:cNvPicPr>
            <a:picLocks noChangeAspect="1"/>
          </p:cNvPicPr>
          <p:nvPr>
            <a:audioFile r:link="rId54"/>
            <p:extLst>
              <p:ext uri="{DAA4B4D4-6D71-4841-9C94-3DE7FCFB9230}">
                <p14:media xmlns:p14="http://schemas.microsoft.com/office/powerpoint/2010/main" r:embed="rId53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6297304" y="4567520"/>
            <a:ext cx="124906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28.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Nickel</a:t>
            </a:r>
          </a:p>
        </p:txBody>
      </p:sp>
      <p:pic>
        <p:nvPicPr>
          <p:cNvPr id="74" name="nickel__gb_1">
            <a:hlinkClick r:id="" action="ppaction://media"/>
          </p:cNvPr>
          <p:cNvPicPr>
            <a:picLocks noChangeAspect="1"/>
          </p:cNvPicPr>
          <p:nvPr>
            <a:audioFile r:link="rId56"/>
            <p:extLst>
              <p:ext uri="{DAA4B4D4-6D71-4841-9C94-3DE7FCFB9230}">
                <p14:media xmlns:p14="http://schemas.microsoft.com/office/powerpoint/2010/main" r:embed="rId55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6297304" y="5034225"/>
            <a:ext cx="13211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29.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Copper</a:t>
            </a:r>
          </a:p>
        </p:txBody>
      </p:sp>
      <p:pic>
        <p:nvPicPr>
          <p:cNvPr id="76" name="copper__gb_1">
            <a:hlinkClick r:id="" action="ppaction://media"/>
          </p:cNvPr>
          <p:cNvPicPr>
            <a:picLocks noChangeAspect="1"/>
          </p:cNvPicPr>
          <p:nvPr>
            <a:audioFile r:link="rId58"/>
            <p:extLst>
              <p:ext uri="{DAA4B4D4-6D71-4841-9C94-3DE7FCFB9230}">
                <p14:media xmlns:p14="http://schemas.microsoft.com/office/powerpoint/2010/main" r:embed="rId57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6297304" y="5493105"/>
            <a:ext cx="1035861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30.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Zinc</a:t>
            </a:r>
          </a:p>
        </p:txBody>
      </p:sp>
      <p:pic>
        <p:nvPicPr>
          <p:cNvPr id="78" name="zinc__gb_1">
            <a:hlinkClick r:id="" action="ppaction://media"/>
          </p:cNvPr>
          <p:cNvPicPr>
            <a:picLocks noChangeAspect="1"/>
          </p:cNvPicPr>
          <p:nvPr>
            <a:audioFile r:link="rId60"/>
            <p:extLst>
              <p:ext uri="{DAA4B4D4-6D71-4841-9C94-3DE7FCFB9230}">
                <p14:media xmlns:p14="http://schemas.microsoft.com/office/powerpoint/2010/main" r:embed="rId59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8458200" y="1269505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31.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Gallium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458200" y="1758206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Germanium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9" name="gallium__gb_2">
            <a:hlinkClick r:id="" action="ppaction://media"/>
          </p:cNvPr>
          <p:cNvPicPr>
            <a:picLocks noChangeAspect="1"/>
          </p:cNvPicPr>
          <p:nvPr>
            <a:audioFile r:link="rId62"/>
            <p:extLst>
              <p:ext uri="{DAA4B4D4-6D71-4841-9C94-3DE7FCFB9230}">
                <p14:media xmlns:p14="http://schemas.microsoft.com/office/powerpoint/2010/main" r:embed="rId61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pic>
        <p:nvPicPr>
          <p:cNvPr id="91" name="germanium__gb_3">
            <a:hlinkClick r:id="" action="ppaction://media"/>
          </p:cNvPr>
          <p:cNvPicPr>
            <a:picLocks noChangeAspect="1"/>
          </p:cNvPicPr>
          <p:nvPr>
            <a:audioFile r:link="rId64"/>
            <p:extLst>
              <p:ext uri="{DAA4B4D4-6D71-4841-9C94-3DE7FCFB9230}">
                <p14:media xmlns:p14="http://schemas.microsoft.com/office/powerpoint/2010/main" r:embed="rId63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8458200" y="2224350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33.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Arsenic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3" name="arsenic__gb_1">
            <a:hlinkClick r:id="" action="ppaction://media"/>
          </p:cNvPr>
          <p:cNvPicPr>
            <a:picLocks noChangeAspect="1"/>
          </p:cNvPicPr>
          <p:nvPr>
            <a:audioFile r:link="rId66"/>
            <p:extLst>
              <p:ext uri="{DAA4B4D4-6D71-4841-9C94-3DE7FCFB9230}">
                <p14:media xmlns:p14="http://schemas.microsoft.com/office/powerpoint/2010/main" r:embed="rId65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8458200" y="2690150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34.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Selenium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5" name="germanium__gb_3">
            <a:hlinkClick r:id="" action="ppaction://media"/>
          </p:cNvPr>
          <p:cNvPicPr>
            <a:picLocks noChangeAspect="1"/>
          </p:cNvPicPr>
          <p:nvPr>
            <a:audioFile r:link="rId64"/>
            <p:extLst>
              <p:ext uri="{DAA4B4D4-6D71-4841-9C94-3DE7FCFB9230}">
                <p14:media xmlns:p14="http://schemas.microsoft.com/office/powerpoint/2010/main" r:embed="rId63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pic>
        <p:nvPicPr>
          <p:cNvPr id="96" name="selenium__gb_1">
            <a:hlinkClick r:id="" action="ppaction://media"/>
          </p:cNvPr>
          <p:cNvPicPr>
            <a:picLocks noChangeAspect="1"/>
          </p:cNvPicPr>
          <p:nvPr>
            <a:audioFile r:link="rId68"/>
            <p:extLst>
              <p:ext uri="{DAA4B4D4-6D71-4841-9C94-3DE7FCFB9230}">
                <p14:media xmlns:p14="http://schemas.microsoft.com/office/powerpoint/2010/main" r:embed="rId67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8458200" y="3165144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35.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Bromine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8" name="bromine__gb_1">
            <a:hlinkClick r:id="" action="ppaction://media"/>
          </p:cNvPr>
          <p:cNvPicPr>
            <a:picLocks noChangeAspect="1"/>
          </p:cNvPicPr>
          <p:nvPr>
            <a:audioFile r:link="rId70"/>
            <p:extLst>
              <p:ext uri="{DAA4B4D4-6D71-4841-9C94-3DE7FCFB9230}">
                <p14:media xmlns:p14="http://schemas.microsoft.com/office/powerpoint/2010/main" r:embed="rId69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8458200" y="3630304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36.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Krypton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krypton__gb_1">
            <a:hlinkClick r:id="" action="ppaction://media"/>
          </p:cNvPr>
          <p:cNvPicPr>
            <a:picLocks noChangeAspect="1"/>
          </p:cNvPicPr>
          <p:nvPr>
            <a:audioFile r:link="rId72"/>
            <p:extLst>
              <p:ext uri="{DAA4B4D4-6D71-4841-9C94-3DE7FCFB9230}">
                <p14:media xmlns:p14="http://schemas.microsoft.com/office/powerpoint/2010/main" r:embed="rId71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8458200" y="4107741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37.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Rubidium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" name="rubidium__gb_2">
            <a:hlinkClick r:id="" action="ppaction://media"/>
          </p:cNvPr>
          <p:cNvPicPr>
            <a:picLocks noChangeAspect="1"/>
          </p:cNvPicPr>
          <p:nvPr>
            <a:audioFile r:link="rId74"/>
            <p:extLst>
              <p:ext uri="{DAA4B4D4-6D71-4841-9C94-3DE7FCFB9230}">
                <p14:media xmlns:p14="http://schemas.microsoft.com/office/powerpoint/2010/main" r:embed="rId73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8458200" y="4561996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38.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Strontium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" name="strontium__gb_1">
            <a:hlinkClick r:id="" action="ppaction://media"/>
          </p:cNvPr>
          <p:cNvPicPr>
            <a:picLocks noChangeAspect="1"/>
          </p:cNvPicPr>
          <p:nvPr>
            <a:audioFile r:link="rId76"/>
            <p:extLst>
              <p:ext uri="{DAA4B4D4-6D71-4841-9C94-3DE7FCFB9230}">
                <p14:media xmlns:p14="http://schemas.microsoft.com/office/powerpoint/2010/main" r:embed="rId75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8458200" y="5028594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39.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Yttrium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yttrium__gb_1">
            <a:hlinkClick r:id="" action="ppaction://media"/>
          </p:cNvPr>
          <p:cNvPicPr>
            <a:picLocks noChangeAspect="1"/>
          </p:cNvPicPr>
          <p:nvPr>
            <a:audioFile r:link="rId78"/>
            <p:extLst>
              <p:ext uri="{DAA4B4D4-6D71-4841-9C94-3DE7FCFB9230}">
                <p14:media xmlns:p14="http://schemas.microsoft.com/office/powerpoint/2010/main" r:embed="rId77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8458200" y="5482405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40.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Zirconium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8" name="zirconium__gb_1">
            <a:hlinkClick r:id="" action="ppaction://media"/>
          </p:cNvPr>
          <p:cNvPicPr>
            <a:picLocks noChangeAspect="1"/>
          </p:cNvPicPr>
          <p:nvPr>
            <a:audioFile r:link="rId80"/>
            <p:extLst>
              <p:ext uri="{DAA4B4D4-6D71-4841-9C94-3DE7FCFB9230}">
                <p14:media xmlns:p14="http://schemas.microsoft.com/office/powerpoint/2010/main" r:embed="rId79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pic>
        <p:nvPicPr>
          <p:cNvPr id="109" name="Picture 2" descr="Hình ảnh có liên quan">
            <a:hlinkClick r:id="rId85" action="ppaction://hlinksldjump"/>
          </p:cNvPr>
          <p:cNvPicPr>
            <a:picLocks noChangeAspect="1" noChangeArrowheads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28" y="6028473"/>
            <a:ext cx="766775" cy="766775"/>
          </a:xfrm>
          <a:prstGeom prst="ellipse">
            <a:avLst/>
          </a:prstGeom>
          <a:ln w="381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9438090" y="99631"/>
            <a:ext cx="1024907" cy="1024907"/>
          </a:xfrm>
          <a:prstGeom prst="rect">
            <a:avLst/>
          </a:prstGeom>
          <a:effectLst>
            <a:glow rad="292100">
              <a:srgbClr val="00B050">
                <a:alpha val="11000"/>
              </a:srgb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12" name="TextBox 111"/>
          <p:cNvSpPr txBox="1"/>
          <p:nvPr/>
        </p:nvSpPr>
        <p:spPr>
          <a:xfrm>
            <a:off x="1782923" y="6132394"/>
            <a:ext cx="152477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click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9549793" y="5987426"/>
            <a:ext cx="731520" cy="731520"/>
          </a:xfrm>
          <a:prstGeom prst="rect">
            <a:avLst/>
          </a:prstGeom>
          <a:effectLst>
            <a:glow rad="292100">
              <a:srgbClr val="00B050">
                <a:alpha val="11000"/>
              </a:srgb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110" name="element">
            <a:hlinkClick r:id="" action="ppaction://media"/>
          </p:cNvPr>
          <p:cNvPicPr>
            <a:picLocks noChangeAspect="1"/>
          </p:cNvPicPr>
          <p:nvPr>
            <a:audioFile r:link="rId82"/>
            <p:extLst>
              <p:ext uri="{DAA4B4D4-6D71-4841-9C94-3DE7FCFB9230}">
                <p14:media xmlns:p14="http://schemas.microsoft.com/office/powerpoint/2010/main" r:embed="rId81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1682521" y="718404"/>
            <a:ext cx="3033716" cy="40011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/>
              <a:t>1. Element (</a:t>
            </a:r>
            <a:r>
              <a:rPr lang="en-US" sz="2000" b="1" dirty="0" err="1"/>
              <a:t>Tên</a:t>
            </a:r>
            <a:r>
              <a:rPr lang="en-US" sz="2000" b="1" dirty="0"/>
              <a:t> </a:t>
            </a:r>
            <a:r>
              <a:rPr lang="en-US" sz="2000" b="1" dirty="0" err="1"/>
              <a:t>nguyên</a:t>
            </a:r>
            <a:r>
              <a:rPr lang="en-US" sz="2000" b="1" dirty="0"/>
              <a:t> </a:t>
            </a:r>
            <a:r>
              <a:rPr lang="en-US" sz="2000" b="1" dirty="0" err="1"/>
              <a:t>tố</a:t>
            </a:r>
            <a:r>
              <a:rPr lang="en-US" sz="2000" b="1" dirty="0"/>
              <a:t>)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30122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0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0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9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20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149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07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097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07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123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914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1149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9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107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123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097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1044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1306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809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1149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783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809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7" dur="966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3" dur="809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audio>
              <p:cMediaNode vol="80000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1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0" dur="914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audio>
              <p:cMediaNode vol="8000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6" dur="1149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audio>
              <p:cMediaNode vol="80000">
                <p:cTn id="2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2" dur="1175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audio>
              <p:cMediaNode vol="80000">
                <p:cTn id="2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8" dur="1123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2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4" dur="966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audio>
              <p:cMediaNode vol="80000">
                <p:cTn id="2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0" dur="940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audio>
              <p:cMediaNode vol="80000">
                <p:cTn id="2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6" dur="1201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audio>
              <p:cMediaNode vol="80000">
                <p:cTn id="2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2" dur="1123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audio>
              <p:cMediaNode vol="80000">
                <p:cTn id="2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1227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audio>
              <p:cMediaNode vol="80000">
                <p:cTn id="2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4" dur="840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eft Arrow 23">
            <a:hlinkClick r:id="" action="ppaction://noaction"/>
          </p:cNvPr>
          <p:cNvSpPr/>
          <p:nvPr/>
        </p:nvSpPr>
        <p:spPr>
          <a:xfrm>
            <a:off x="3721100" y="6085428"/>
            <a:ext cx="1800200" cy="626165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lại</a:t>
            </a: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3657600" y="6063520"/>
            <a:ext cx="1927200" cy="64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hlinkClick r:id="rId55" action="ppaction://hlinksldjump"/>
          </p:cNvPr>
          <p:cNvSpPr txBox="1"/>
          <p:nvPr/>
        </p:nvSpPr>
        <p:spPr>
          <a:xfrm>
            <a:off x="3276601" y="71052"/>
            <a:ext cx="586365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9" name="Picture 2" descr="Hình ảnh có liên quan">
            <a:hlinkClick r:id="rId56" action="ppaction://hlinksldjump"/>
          </p:cNvPr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28" y="6028473"/>
            <a:ext cx="766775" cy="766775"/>
          </a:xfrm>
          <a:prstGeom prst="ellipse">
            <a:avLst/>
          </a:prstGeom>
          <a:ln w="381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9438090" y="99631"/>
            <a:ext cx="1024907" cy="1024907"/>
          </a:xfrm>
          <a:prstGeom prst="rect">
            <a:avLst/>
          </a:prstGeom>
          <a:effectLst>
            <a:glow rad="292100">
              <a:srgbClr val="00B050">
                <a:alpha val="11000"/>
              </a:srgb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12" name="TextBox 111"/>
          <p:cNvSpPr txBox="1"/>
          <p:nvPr/>
        </p:nvSpPr>
        <p:spPr>
          <a:xfrm>
            <a:off x="1782923" y="6132394"/>
            <a:ext cx="152477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click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818782" y="817861"/>
            <a:ext cx="3210418" cy="40011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79897" y="1566437"/>
            <a:ext cx="176202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Hematite : Fe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94826" y="798089"/>
            <a:ext cx="1627200" cy="40011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Ore 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quặng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o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27" name="HEMATIT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-685913" y="713116"/>
            <a:ext cx="609600" cy="6096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779897" y="2008496"/>
            <a:ext cx="185178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Magnetite : Fe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0" name="Magnetit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-733801" y="493289"/>
            <a:ext cx="609600" cy="6096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779897" y="2438400"/>
            <a:ext cx="171072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Siderite : FeCO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1" name="Siderit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779896" y="2893620"/>
            <a:ext cx="135165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Pyrite : FeS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3" name="Pyrit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779897" y="3866163"/>
            <a:ext cx="162102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Bauxite : Al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6" name="Bauxit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779897" y="4307735"/>
            <a:ext cx="182614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Cryolite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NaAlF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37" name="Cryolit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779897" y="4884059"/>
            <a:ext cx="167225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Calcite : CaCO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9" name="Calcite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779897" y="5345668"/>
            <a:ext cx="204414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Magnesite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MgCO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41" name="Magnesite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4648200" y="5354666"/>
            <a:ext cx="292608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Dolomite: CaCO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.MgCO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43" name="Dolomite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4648202" y="1566437"/>
            <a:ext cx="29260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fluoride (gas): HF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648202" y="2526268"/>
            <a:ext cx="29260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chloride (gas):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Hydrogen Fluoride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45" name="_Hydrogen Chloride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4648202" y="2041225"/>
            <a:ext cx="249940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Sulfur hexafluoride : SF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48" name="sulfur hexafluoride 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4648202" y="2970922"/>
            <a:ext cx="265970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 tetrachloride: CCl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49" name="CARBON TETRACHLORIDE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4648202" y="3424236"/>
            <a:ext cx="201208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Chloroform: CHCl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51" name="CHLOROFORM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1779895" y="3336219"/>
            <a:ext cx="2286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Thermite: Fe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thermite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4648202" y="3910953"/>
            <a:ext cx="164019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Ammonia: NH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54" name="Ammonia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4648201" y="4377176"/>
            <a:ext cx="168507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Phenolphthalein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henolphthalein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4648201" y="4842322"/>
            <a:ext cx="291618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Purple litmus paper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purple litmus paper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8049324" y="1566437"/>
            <a:ext cx="117852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Solid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8049324" y="2045424"/>
            <a:ext cx="130676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Liqid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" name="liquid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8049324" y="2510338"/>
            <a:ext cx="10502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" name="gas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8049325" y="2966887"/>
            <a:ext cx="209544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(dung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" name="solution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8049324" y="3445066"/>
            <a:ext cx="189667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Mixture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" name="mixture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8049324" y="3933124"/>
            <a:ext cx="139653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Powder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5" name="powder">
            <a:hlinkClick r:id="" action="ppaction://media"/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8049324" y="4411141"/>
            <a:ext cx="187423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Reacts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" name="reacts">
            <a:hlinkClick r:id="" action="ppaction://media"/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7768653" y="5090123"/>
            <a:ext cx="2743200" cy="1499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8066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7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9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9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4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7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27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296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24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44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20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2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872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112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2160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29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224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05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704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206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864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816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840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08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888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816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1296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Arrow 19"/>
          <p:cNvSpPr/>
          <p:nvPr/>
        </p:nvSpPr>
        <p:spPr>
          <a:xfrm>
            <a:off x="6743729" y="6078692"/>
            <a:ext cx="1728192" cy="64025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theo</a:t>
            </a:r>
          </a:p>
        </p:txBody>
      </p:sp>
      <p:sp>
        <p:nvSpPr>
          <p:cNvPr id="21" name="Rectangle 20">
            <a:hlinkClick r:id="rId83" action="ppaction://hlinksldjump"/>
          </p:cNvPr>
          <p:cNvSpPr/>
          <p:nvPr/>
        </p:nvSpPr>
        <p:spPr>
          <a:xfrm>
            <a:off x="6759600" y="6132393"/>
            <a:ext cx="1927200" cy="64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eft Arrow 23">
            <a:hlinkClick r:id="" action="ppaction://noaction"/>
          </p:cNvPr>
          <p:cNvSpPr/>
          <p:nvPr/>
        </p:nvSpPr>
        <p:spPr>
          <a:xfrm>
            <a:off x="3721100" y="6085428"/>
            <a:ext cx="1800200" cy="626165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lại</a:t>
            </a:r>
          </a:p>
        </p:txBody>
      </p:sp>
      <p:sp>
        <p:nvSpPr>
          <p:cNvPr id="25" name="Rectangle 24">
            <a:hlinkClick r:id="rId84" action="ppaction://hlinksldjump"/>
          </p:cNvPr>
          <p:cNvSpPr/>
          <p:nvPr/>
        </p:nvSpPr>
        <p:spPr>
          <a:xfrm>
            <a:off x="3657600" y="6063520"/>
            <a:ext cx="1927200" cy="64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hlinkClick r:id="rId85" action="ppaction://hlinksldjump"/>
          </p:cNvPr>
          <p:cNvSpPr txBox="1"/>
          <p:nvPr/>
        </p:nvSpPr>
        <p:spPr>
          <a:xfrm>
            <a:off x="3276601" y="71052"/>
            <a:ext cx="5863653" cy="46166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1847" y="1272021"/>
            <a:ext cx="147668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41.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Niobium</a:t>
            </a:r>
          </a:p>
        </p:txBody>
      </p:sp>
      <p:pic>
        <p:nvPicPr>
          <p:cNvPr id="109" name="Picture 2" descr="Hình ảnh có liên quan">
            <a:hlinkClick r:id="rId86" action="ppaction://hlinksldjump"/>
          </p:cNvPr>
          <p:cNvPicPr>
            <a:picLocks noChangeAspect="1" noChangeArrowheads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28" y="6028473"/>
            <a:ext cx="766775" cy="766775"/>
          </a:xfrm>
          <a:prstGeom prst="ellipse">
            <a:avLst/>
          </a:prstGeom>
          <a:ln w="381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9438090" y="99631"/>
            <a:ext cx="1024907" cy="1024907"/>
          </a:xfrm>
          <a:prstGeom prst="rect">
            <a:avLst/>
          </a:prstGeom>
          <a:effectLst>
            <a:glow rad="292100">
              <a:srgbClr val="00B050">
                <a:alpha val="11000"/>
              </a:srgb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12" name="TextBox 111"/>
          <p:cNvSpPr txBox="1"/>
          <p:nvPr/>
        </p:nvSpPr>
        <p:spPr>
          <a:xfrm>
            <a:off x="1782923" y="6132394"/>
            <a:ext cx="152477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click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9549793" y="5987426"/>
            <a:ext cx="731520" cy="731520"/>
          </a:xfrm>
          <a:prstGeom prst="rect">
            <a:avLst/>
          </a:prstGeom>
          <a:effectLst>
            <a:glow rad="292100">
              <a:srgbClr val="00B050">
                <a:alpha val="11000"/>
              </a:srgb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14" name="niobium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1811848" y="1752600"/>
            <a:ext cx="194636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42.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Molybdenum</a:t>
            </a:r>
          </a:p>
        </p:txBody>
      </p:sp>
      <p:pic>
        <p:nvPicPr>
          <p:cNvPr id="16" name="molybdenum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1811847" y="2223448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43.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Technetium</a:t>
            </a:r>
          </a:p>
        </p:txBody>
      </p:sp>
      <p:pic>
        <p:nvPicPr>
          <p:cNvPr id="18" name="technetium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1811847" y="2694296"/>
            <a:ext cx="170431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44.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Ruthenium</a:t>
            </a:r>
          </a:p>
        </p:txBody>
      </p:sp>
      <p:pic>
        <p:nvPicPr>
          <p:cNvPr id="19" name="ruthenium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1811847" y="3167642"/>
            <a:ext cx="151996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45.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Rhodium</a:t>
            </a:r>
          </a:p>
        </p:txBody>
      </p:sp>
      <p:pic>
        <p:nvPicPr>
          <p:cNvPr id="22" name="rhodium__gb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1811847" y="3624842"/>
            <a:ext cx="16033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46.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Palladium</a:t>
            </a:r>
          </a:p>
        </p:txBody>
      </p:sp>
      <p:pic>
        <p:nvPicPr>
          <p:cNvPr id="23" name="palladium__gb_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1811847" y="4101152"/>
            <a:ext cx="117692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47.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Silver</a:t>
            </a:r>
          </a:p>
        </p:txBody>
      </p:sp>
      <p:pic>
        <p:nvPicPr>
          <p:cNvPr id="26" name="silver__gb_1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1811847" y="4572000"/>
            <a:ext cx="157607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48.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Cadmium</a:t>
            </a:r>
          </a:p>
        </p:txBody>
      </p:sp>
      <p:pic>
        <p:nvPicPr>
          <p:cNvPr id="27" name="cadmium__gb_2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1811847" y="5029200"/>
            <a:ext cx="130516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49.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Indium</a:t>
            </a:r>
          </a:p>
        </p:txBody>
      </p:sp>
      <p:pic>
        <p:nvPicPr>
          <p:cNvPr id="28" name="indium__gb_1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21" name="TextBox 120"/>
          <p:cNvSpPr txBox="1"/>
          <p:nvPr/>
        </p:nvSpPr>
        <p:spPr>
          <a:xfrm>
            <a:off x="1811847" y="5500048"/>
            <a:ext cx="91300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50.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</a:p>
        </p:txBody>
      </p:sp>
      <p:pic>
        <p:nvPicPr>
          <p:cNvPr id="59" name="tin__gb_2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22" name="TextBox 121"/>
          <p:cNvSpPr txBox="1"/>
          <p:nvPr/>
        </p:nvSpPr>
        <p:spPr>
          <a:xfrm>
            <a:off x="3962400" y="1272021"/>
            <a:ext cx="210312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51.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Antimony</a:t>
            </a:r>
          </a:p>
        </p:txBody>
      </p:sp>
      <p:pic>
        <p:nvPicPr>
          <p:cNvPr id="61" name="antimony__gb_1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3962400" y="1752600"/>
            <a:ext cx="210312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52.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Tellurium</a:t>
            </a:r>
          </a:p>
        </p:txBody>
      </p:sp>
      <p:pic>
        <p:nvPicPr>
          <p:cNvPr id="81" name="tellurium__gb_1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3962400" y="2218690"/>
            <a:ext cx="210312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53.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Iodine</a:t>
            </a:r>
          </a:p>
        </p:txBody>
      </p:sp>
      <p:pic>
        <p:nvPicPr>
          <p:cNvPr id="82" name="iodine__gb_1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25" name="TextBox 124"/>
          <p:cNvSpPr txBox="1"/>
          <p:nvPr/>
        </p:nvSpPr>
        <p:spPr>
          <a:xfrm>
            <a:off x="3962400" y="2698584"/>
            <a:ext cx="210312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54.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Xenon</a:t>
            </a:r>
          </a:p>
        </p:txBody>
      </p:sp>
      <p:pic>
        <p:nvPicPr>
          <p:cNvPr id="83" name="xenon__gb_1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26" name="TextBox 125"/>
          <p:cNvSpPr txBox="1"/>
          <p:nvPr/>
        </p:nvSpPr>
        <p:spPr>
          <a:xfrm>
            <a:off x="3962400" y="3165359"/>
            <a:ext cx="210312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55.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Cesium</a:t>
            </a:r>
          </a:p>
        </p:txBody>
      </p:sp>
      <p:pic>
        <p:nvPicPr>
          <p:cNvPr id="84" name="cesium__gb_2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3962400" y="3624842"/>
            <a:ext cx="210312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56.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Barium</a:t>
            </a:r>
          </a:p>
        </p:txBody>
      </p:sp>
      <p:pic>
        <p:nvPicPr>
          <p:cNvPr id="85" name="barium__gb_1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28" name="TextBox 127"/>
          <p:cNvSpPr txBox="1"/>
          <p:nvPr/>
        </p:nvSpPr>
        <p:spPr>
          <a:xfrm>
            <a:off x="3962400" y="4106102"/>
            <a:ext cx="210312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57.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Lanthanum</a:t>
            </a:r>
          </a:p>
        </p:txBody>
      </p:sp>
      <p:pic>
        <p:nvPicPr>
          <p:cNvPr id="86" name="lanthanum__gb_1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29" name="TextBox 128"/>
          <p:cNvSpPr txBox="1"/>
          <p:nvPr/>
        </p:nvSpPr>
        <p:spPr>
          <a:xfrm>
            <a:off x="3962400" y="4572000"/>
            <a:ext cx="210312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58.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Cerium</a:t>
            </a:r>
          </a:p>
        </p:txBody>
      </p:sp>
      <p:pic>
        <p:nvPicPr>
          <p:cNvPr id="87" name="cerium__gb_1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>
            <a:off x="3962400" y="5029200"/>
            <a:ext cx="210312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59. Praseodymium</a:t>
            </a:r>
          </a:p>
        </p:txBody>
      </p:sp>
      <p:pic>
        <p:nvPicPr>
          <p:cNvPr id="88" name="praseodymium__gb_1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3962400" y="5495854"/>
            <a:ext cx="210312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60. Neodymium</a:t>
            </a:r>
          </a:p>
        </p:txBody>
      </p:sp>
      <p:pic>
        <p:nvPicPr>
          <p:cNvPr id="90" name="neodymium__gb_1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6377076" y="1272021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61.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Promethium</a:t>
            </a:r>
          </a:p>
        </p:txBody>
      </p:sp>
      <p:pic>
        <p:nvPicPr>
          <p:cNvPr id="133" name="promethium__gb_1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34" name="TextBox 133"/>
          <p:cNvSpPr txBox="1"/>
          <p:nvPr/>
        </p:nvSpPr>
        <p:spPr>
          <a:xfrm>
            <a:off x="6377076" y="1752600"/>
            <a:ext cx="1617751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62.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Samarium</a:t>
            </a:r>
          </a:p>
        </p:txBody>
      </p:sp>
      <p:pic>
        <p:nvPicPr>
          <p:cNvPr id="135" name="samarium__gb_1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36" name="TextBox 135"/>
          <p:cNvSpPr txBox="1"/>
          <p:nvPr/>
        </p:nvSpPr>
        <p:spPr>
          <a:xfrm>
            <a:off x="6377076" y="2218690"/>
            <a:ext cx="15905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63.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Europium</a:t>
            </a:r>
          </a:p>
        </p:txBody>
      </p:sp>
      <p:pic>
        <p:nvPicPr>
          <p:cNvPr id="137" name="europium__gb_1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38" name="TextBox 137"/>
          <p:cNvSpPr txBox="1"/>
          <p:nvPr/>
        </p:nvSpPr>
        <p:spPr>
          <a:xfrm>
            <a:off x="6377076" y="2699053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64.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Gadolinium</a:t>
            </a:r>
          </a:p>
        </p:txBody>
      </p:sp>
      <p:pic>
        <p:nvPicPr>
          <p:cNvPr id="139" name="gadolinium__gb_4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40" name="TextBox 139"/>
          <p:cNvSpPr txBox="1"/>
          <p:nvPr/>
        </p:nvSpPr>
        <p:spPr>
          <a:xfrm>
            <a:off x="6377076" y="3165359"/>
            <a:ext cx="142994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65.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Terbium</a:t>
            </a:r>
          </a:p>
        </p:txBody>
      </p:sp>
      <p:pic>
        <p:nvPicPr>
          <p:cNvPr id="141" name="terbium__gb_1">
            <a:hlinkClick r:id="" action="ppaction://media"/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42" name="TextBox 141"/>
          <p:cNvSpPr txBox="1"/>
          <p:nvPr/>
        </p:nvSpPr>
        <p:spPr>
          <a:xfrm>
            <a:off x="6377076" y="3619170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66. Dysprosium</a:t>
            </a:r>
          </a:p>
        </p:txBody>
      </p:sp>
      <p:pic>
        <p:nvPicPr>
          <p:cNvPr id="143" name="dysprosium__gb_3">
            <a:hlinkClick r:id="" action="ppaction://media"/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44" name="TextBox 143"/>
          <p:cNvSpPr txBox="1"/>
          <p:nvPr/>
        </p:nvSpPr>
        <p:spPr>
          <a:xfrm>
            <a:off x="6377076" y="4099749"/>
            <a:ext cx="1550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67. Holmium</a:t>
            </a:r>
          </a:p>
        </p:txBody>
      </p:sp>
      <p:pic>
        <p:nvPicPr>
          <p:cNvPr id="145" name="holmium__gb_1">
            <a:hlinkClick r:id="" action="ppaction://media"/>
          </p:cNvPr>
          <p:cNvPicPr>
            <a:picLocks noChangeAspect="1"/>
          </p:cNvPicPr>
          <p:nvPr>
            <a:audioFile r:link="rId54"/>
            <p:extLst>
              <p:ext uri="{DAA4B4D4-6D71-4841-9C94-3DE7FCFB9230}">
                <p14:media xmlns:p14="http://schemas.microsoft.com/office/powerpoint/2010/main" r:embed="rId53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46" name="TextBox 145"/>
          <p:cNvSpPr txBox="1"/>
          <p:nvPr/>
        </p:nvSpPr>
        <p:spPr>
          <a:xfrm>
            <a:off x="6377076" y="4565839"/>
            <a:ext cx="133722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68. Erbium</a:t>
            </a:r>
          </a:p>
        </p:txBody>
      </p:sp>
      <p:pic>
        <p:nvPicPr>
          <p:cNvPr id="147" name="erbium__gb_1">
            <a:hlinkClick r:id="" action="ppaction://media"/>
          </p:cNvPr>
          <p:cNvPicPr>
            <a:picLocks noChangeAspect="1"/>
          </p:cNvPicPr>
          <p:nvPr>
            <a:audioFile r:link="rId56"/>
            <p:extLst>
              <p:ext uri="{DAA4B4D4-6D71-4841-9C94-3DE7FCFB9230}">
                <p14:media xmlns:p14="http://schemas.microsoft.com/office/powerpoint/2010/main" r:embed="rId55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48" name="TextBox 147"/>
          <p:cNvSpPr txBox="1"/>
          <p:nvPr/>
        </p:nvSpPr>
        <p:spPr>
          <a:xfrm>
            <a:off x="6377076" y="5031159"/>
            <a:ext cx="144642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69. Thulium</a:t>
            </a:r>
          </a:p>
        </p:txBody>
      </p:sp>
      <p:pic>
        <p:nvPicPr>
          <p:cNvPr id="149" name="thulium__gb_1">
            <a:hlinkClick r:id="" action="ppaction://media"/>
          </p:cNvPr>
          <p:cNvPicPr>
            <a:picLocks noChangeAspect="1"/>
          </p:cNvPicPr>
          <p:nvPr>
            <a:audioFile r:link="rId58"/>
            <p:extLst>
              <p:ext uri="{DAA4B4D4-6D71-4841-9C94-3DE7FCFB9230}">
                <p14:media xmlns:p14="http://schemas.microsoft.com/office/powerpoint/2010/main" r:embed="rId57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50" name="TextBox 149"/>
          <p:cNvSpPr txBox="1"/>
          <p:nvPr/>
        </p:nvSpPr>
        <p:spPr>
          <a:xfrm>
            <a:off x="6377077" y="5496140"/>
            <a:ext cx="161146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70. Ytterbium</a:t>
            </a:r>
          </a:p>
        </p:txBody>
      </p:sp>
      <p:pic>
        <p:nvPicPr>
          <p:cNvPr id="151" name="ytterbium__gb_1">
            <a:hlinkClick r:id="" action="ppaction://media"/>
          </p:cNvPr>
          <p:cNvPicPr>
            <a:picLocks noChangeAspect="1"/>
          </p:cNvPicPr>
          <p:nvPr>
            <a:audioFile r:link="rId60"/>
            <p:extLst>
              <p:ext uri="{DAA4B4D4-6D71-4841-9C94-3DE7FCFB9230}">
                <p14:media xmlns:p14="http://schemas.microsoft.com/office/powerpoint/2010/main" r:embed="rId59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8534400" y="1272021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71.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Lutetium</a:t>
            </a:r>
          </a:p>
        </p:txBody>
      </p:sp>
      <p:pic>
        <p:nvPicPr>
          <p:cNvPr id="3" name="lutetium__gb_1">
            <a:hlinkClick r:id="" action="ppaction://media"/>
          </p:cNvPr>
          <p:cNvPicPr>
            <a:picLocks noChangeAspect="1"/>
          </p:cNvPicPr>
          <p:nvPr>
            <a:audioFile r:link="rId62"/>
            <p:extLst>
              <p:ext uri="{DAA4B4D4-6D71-4841-9C94-3DE7FCFB9230}">
                <p14:media xmlns:p14="http://schemas.microsoft.com/office/powerpoint/2010/main" r:embed="rId61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8534400" y="1752600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72.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Hafnium</a:t>
            </a:r>
          </a:p>
        </p:txBody>
      </p:sp>
      <p:pic>
        <p:nvPicPr>
          <p:cNvPr id="4" name="hafnium__gb_2">
            <a:hlinkClick r:id="" action="ppaction://media"/>
          </p:cNvPr>
          <p:cNvPicPr>
            <a:picLocks noChangeAspect="1"/>
          </p:cNvPicPr>
          <p:nvPr>
            <a:audioFile r:link="rId64"/>
            <p:extLst>
              <p:ext uri="{DAA4B4D4-6D71-4841-9C94-3DE7FCFB9230}">
                <p14:media xmlns:p14="http://schemas.microsoft.com/office/powerpoint/2010/main" r:embed="rId63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8534400" y="2214038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73.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Tantalum</a:t>
            </a:r>
          </a:p>
        </p:txBody>
      </p:sp>
      <p:pic>
        <p:nvPicPr>
          <p:cNvPr id="5" name="tantalum__gb_1">
            <a:hlinkClick r:id="" action="ppaction://media"/>
          </p:cNvPr>
          <p:cNvPicPr>
            <a:picLocks noChangeAspect="1"/>
          </p:cNvPicPr>
          <p:nvPr>
            <a:audioFile r:link="rId66"/>
            <p:extLst>
              <p:ext uri="{DAA4B4D4-6D71-4841-9C94-3DE7FCFB9230}">
                <p14:media xmlns:p14="http://schemas.microsoft.com/office/powerpoint/2010/main" r:embed="rId65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8534400" y="2703167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74.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Tungsten</a:t>
            </a:r>
          </a:p>
        </p:txBody>
      </p:sp>
      <p:pic>
        <p:nvPicPr>
          <p:cNvPr id="6" name="tungsten__gb_1">
            <a:hlinkClick r:id="" action="ppaction://media"/>
          </p:cNvPr>
          <p:cNvPicPr>
            <a:picLocks noChangeAspect="1"/>
          </p:cNvPicPr>
          <p:nvPr>
            <a:audioFile r:link="rId68"/>
            <p:extLst>
              <p:ext uri="{DAA4B4D4-6D71-4841-9C94-3DE7FCFB9230}">
                <p14:media xmlns:p14="http://schemas.microsoft.com/office/powerpoint/2010/main" r:embed="rId67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8534400" y="3164605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75.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Rhenium</a:t>
            </a:r>
          </a:p>
        </p:txBody>
      </p:sp>
      <p:pic>
        <p:nvPicPr>
          <p:cNvPr id="7" name="rhenium__gb_1">
            <a:hlinkClick r:id="" action="ppaction://media"/>
          </p:cNvPr>
          <p:cNvPicPr>
            <a:picLocks noChangeAspect="1"/>
          </p:cNvPicPr>
          <p:nvPr>
            <a:audioFile r:link="rId70"/>
            <p:extLst>
              <p:ext uri="{DAA4B4D4-6D71-4841-9C94-3DE7FCFB9230}">
                <p14:media xmlns:p14="http://schemas.microsoft.com/office/powerpoint/2010/main" r:embed="rId69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8534400" y="3624842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76.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Osmium</a:t>
            </a:r>
          </a:p>
        </p:txBody>
      </p:sp>
      <p:pic>
        <p:nvPicPr>
          <p:cNvPr id="8" name="osmium__gb_1">
            <a:hlinkClick r:id="" action="ppaction://media"/>
          </p:cNvPr>
          <p:cNvPicPr>
            <a:picLocks noChangeAspect="1"/>
          </p:cNvPicPr>
          <p:nvPr>
            <a:audioFile r:link="rId72"/>
            <p:extLst>
              <p:ext uri="{DAA4B4D4-6D71-4841-9C94-3DE7FCFB9230}">
                <p14:media xmlns:p14="http://schemas.microsoft.com/office/powerpoint/2010/main" r:embed="rId71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8534400" y="4099749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77.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Iridium</a:t>
            </a:r>
          </a:p>
        </p:txBody>
      </p:sp>
      <p:pic>
        <p:nvPicPr>
          <p:cNvPr id="9" name="iridium__gb_1">
            <a:hlinkClick r:id="" action="ppaction://media"/>
          </p:cNvPr>
          <p:cNvPicPr>
            <a:picLocks noChangeAspect="1"/>
          </p:cNvPicPr>
          <p:nvPr>
            <a:audioFile r:link="rId74"/>
            <p:extLst>
              <p:ext uri="{DAA4B4D4-6D71-4841-9C94-3DE7FCFB9230}">
                <p14:media xmlns:p14="http://schemas.microsoft.com/office/powerpoint/2010/main" r:embed="rId73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8534400" y="4559986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78.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Platinum</a:t>
            </a:r>
          </a:p>
        </p:txBody>
      </p:sp>
      <p:pic>
        <p:nvPicPr>
          <p:cNvPr id="10" name="platinum__gb_1">
            <a:hlinkClick r:id="" action="ppaction://media"/>
          </p:cNvPr>
          <p:cNvPicPr>
            <a:picLocks noChangeAspect="1"/>
          </p:cNvPicPr>
          <p:nvPr>
            <a:audioFile r:link="rId76"/>
            <p:extLst>
              <p:ext uri="{DAA4B4D4-6D71-4841-9C94-3DE7FCFB9230}">
                <p14:media xmlns:p14="http://schemas.microsoft.com/office/powerpoint/2010/main" r:embed="rId75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8534400" y="5030878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79.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Gold</a:t>
            </a:r>
          </a:p>
        </p:txBody>
      </p:sp>
      <p:pic>
        <p:nvPicPr>
          <p:cNvPr id="12" name="gold__gb_3">
            <a:hlinkClick r:id="" action="ppaction://media"/>
          </p:cNvPr>
          <p:cNvPicPr>
            <a:picLocks noChangeAspect="1"/>
          </p:cNvPicPr>
          <p:nvPr>
            <a:audioFile r:link="rId78"/>
            <p:extLst>
              <p:ext uri="{DAA4B4D4-6D71-4841-9C94-3DE7FCFB9230}">
                <p14:media xmlns:p14="http://schemas.microsoft.com/office/powerpoint/2010/main" r:embed="rId77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8534400" y="5505378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80.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Mercury</a:t>
            </a:r>
          </a:p>
        </p:txBody>
      </p:sp>
      <p:pic>
        <p:nvPicPr>
          <p:cNvPr id="13" name="mercury__gb_2">
            <a:hlinkClick r:id="" action="ppaction://media"/>
          </p:cNvPr>
          <p:cNvPicPr>
            <a:picLocks noChangeAspect="1"/>
          </p:cNvPicPr>
          <p:nvPr>
            <a:audioFile r:link="rId80"/>
            <p:extLst>
              <p:ext uri="{DAA4B4D4-6D71-4841-9C94-3DE7FCFB9230}">
                <p14:media xmlns:p14="http://schemas.microsoft.com/office/powerpoint/2010/main" r:embed="rId79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790815" y="918459"/>
            <a:ext cx="609600" cy="609600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1682521" y="718404"/>
            <a:ext cx="3033716" cy="40011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/>
              <a:t>1. Element (</a:t>
            </a:r>
            <a:r>
              <a:rPr lang="en-US" sz="2000" b="1" dirty="0" err="1"/>
              <a:t>Tên</a:t>
            </a:r>
            <a:r>
              <a:rPr lang="en-US" sz="2000" b="1" dirty="0"/>
              <a:t> </a:t>
            </a:r>
            <a:r>
              <a:rPr lang="en-US" sz="2000" b="1" dirty="0" err="1"/>
              <a:t>nguyên</a:t>
            </a:r>
            <a:r>
              <a:rPr lang="en-US" sz="2000" b="1" dirty="0"/>
              <a:t> </a:t>
            </a:r>
            <a:r>
              <a:rPr lang="en-US" sz="2000" b="1" dirty="0" err="1"/>
              <a:t>tố</a:t>
            </a:r>
            <a:r>
              <a:rPr lang="en-US" sz="2000" b="1" dirty="0"/>
              <a:t>)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208909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9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0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5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7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7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01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1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3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783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07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8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992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992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940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097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044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123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62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1175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123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5"/>
                </p:tgtEl>
              </p:cMediaNode>
            </p:audio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1306" fill="hold"/>
                                        <p:tgtEl>
                                          <p:spTgt spid="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7"/>
                </p:tgtEl>
              </p:cMediaNode>
            </p:audio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149" fill="hold"/>
                                        <p:tgtEl>
                                          <p:spTgt spid="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9"/>
                </p:tgtEl>
              </p:cMediaNode>
            </p:audio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071" fill="hold"/>
                                        <p:tgtEl>
                                          <p:spTgt spid="1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1"/>
                </p:tgtEl>
              </p:cMediaNode>
            </p:audio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992" fill="hold"/>
                                        <p:tgtEl>
                                          <p:spTgt spid="1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"/>
                </p:tgtEl>
              </p:cMediaNode>
            </p:audio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1123" fill="hold"/>
                                        <p:tgtEl>
                                          <p:spTgt spid="1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5"/>
                </p:tgtEl>
              </p:cMediaNode>
            </p:audio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992" fill="hold"/>
                                        <p:tgtEl>
                                          <p:spTgt spid="1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7"/>
                </p:tgtEl>
              </p:cMediaNode>
            </p:audio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966" fill="hold"/>
                                        <p:tgtEl>
                                          <p:spTgt spid="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9"/>
                </p:tgtEl>
              </p:cMediaNode>
            </p:audio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888" fill="hold"/>
                                        <p:tgtEl>
                                          <p:spTgt spid="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1"/>
                </p:tgtEl>
              </p:cMediaNode>
            </p:audio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1149" fill="hold"/>
                                        <p:tgtEl>
                                          <p:spTgt spid="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7" dur="1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3" dur="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audio>
              <p:cMediaNode vol="80000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5" dur="10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audio>
              <p:cMediaNode vol="8000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1" dur="10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audio>
              <p:cMediaNode vol="80000">
                <p:cTn id="2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7" dur="9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audio>
              <p:cMediaNode vol="80000">
                <p:cTn id="2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3" dur="10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audio>
              <p:cMediaNode vol="80000">
                <p:cTn id="2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9" dur="9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audio>
              <p:cMediaNode vol="80000">
                <p:cTn id="2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73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audio>
              <p:cMediaNode vol="80000">
                <p:cTn id="2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1" dur="11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eft Arrow 23">
            <a:hlinkClick r:id="" action="ppaction://noaction"/>
          </p:cNvPr>
          <p:cNvSpPr/>
          <p:nvPr/>
        </p:nvSpPr>
        <p:spPr>
          <a:xfrm>
            <a:off x="3721100" y="6085428"/>
            <a:ext cx="1800200" cy="626165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lại</a:t>
            </a:r>
          </a:p>
        </p:txBody>
      </p:sp>
      <p:sp>
        <p:nvSpPr>
          <p:cNvPr id="25" name="Rectangle 24">
            <a:hlinkClick r:id="rId79" action="ppaction://hlinksldjump"/>
          </p:cNvPr>
          <p:cNvSpPr/>
          <p:nvPr/>
        </p:nvSpPr>
        <p:spPr>
          <a:xfrm>
            <a:off x="3657600" y="6063520"/>
            <a:ext cx="1927200" cy="64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hlinkClick r:id="rId80" action="ppaction://hlinksldjump"/>
          </p:cNvPr>
          <p:cNvSpPr txBox="1"/>
          <p:nvPr/>
        </p:nvSpPr>
        <p:spPr>
          <a:xfrm>
            <a:off x="3276601" y="71052"/>
            <a:ext cx="5863653" cy="46166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4518" y="1272021"/>
            <a:ext cx="150252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81. Thallium</a:t>
            </a:r>
          </a:p>
        </p:txBody>
      </p:sp>
      <p:pic>
        <p:nvPicPr>
          <p:cNvPr id="109" name="Picture 2" descr="Hình ảnh có liên quan">
            <a:hlinkClick r:id="rId79" action="ppaction://hlinksldjump"/>
          </p:cNvPr>
          <p:cNvPicPr>
            <a:picLocks noChangeAspect="1" noChangeArrowheads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28" y="6028473"/>
            <a:ext cx="766775" cy="766775"/>
          </a:xfrm>
          <a:prstGeom prst="ellipse">
            <a:avLst/>
          </a:prstGeom>
          <a:ln w="381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9438090" y="99631"/>
            <a:ext cx="1024907" cy="1024907"/>
          </a:xfrm>
          <a:prstGeom prst="rect">
            <a:avLst/>
          </a:prstGeom>
          <a:effectLst>
            <a:glow rad="292100">
              <a:srgbClr val="00B050">
                <a:alpha val="11000"/>
              </a:srgb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12" name="TextBox 111"/>
          <p:cNvSpPr txBox="1"/>
          <p:nvPr/>
        </p:nvSpPr>
        <p:spPr>
          <a:xfrm>
            <a:off x="1782923" y="6132394"/>
            <a:ext cx="152477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click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764280" y="1272021"/>
            <a:ext cx="19202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91. Protactinium</a:t>
            </a:r>
          </a:p>
        </p:txBody>
      </p:sp>
      <p:pic>
        <p:nvPicPr>
          <p:cNvPr id="15" name="thallium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1734518" y="1716741"/>
            <a:ext cx="108234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82. Lead</a:t>
            </a:r>
          </a:p>
        </p:txBody>
      </p:sp>
      <p:pic>
        <p:nvPicPr>
          <p:cNvPr id="29" name="lead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1734518" y="2173941"/>
            <a:ext cx="143661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83. Bismuth</a:t>
            </a:r>
          </a:p>
        </p:txBody>
      </p:sp>
      <p:pic>
        <p:nvPicPr>
          <p:cNvPr id="30" name="bismuth__gb_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1734518" y="2618661"/>
            <a:ext cx="156485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84. Polonium</a:t>
            </a:r>
          </a:p>
        </p:txBody>
      </p:sp>
      <p:pic>
        <p:nvPicPr>
          <p:cNvPr id="31" name="polonium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1734517" y="3075861"/>
            <a:ext cx="140801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85. Astatine</a:t>
            </a:r>
          </a:p>
        </p:txBody>
      </p:sp>
      <p:pic>
        <p:nvPicPr>
          <p:cNvPr id="32" name="astatine__gb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1734518" y="3510749"/>
            <a:ext cx="123944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86. Radon</a:t>
            </a:r>
          </a:p>
        </p:txBody>
      </p:sp>
      <p:pic>
        <p:nvPicPr>
          <p:cNvPr id="33" name="radon__gb_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1734517" y="3986573"/>
            <a:ext cx="1550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87. Francium</a:t>
            </a:r>
          </a:p>
        </p:txBody>
      </p:sp>
      <p:pic>
        <p:nvPicPr>
          <p:cNvPr id="34" name="francium__gb_1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1734518" y="4446494"/>
            <a:ext cx="138050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88. Radium</a:t>
            </a:r>
          </a:p>
        </p:txBody>
      </p:sp>
      <p:pic>
        <p:nvPicPr>
          <p:cNvPr id="35" name="radium__gb_1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1734518" y="4903175"/>
            <a:ext cx="152182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89. Actinium</a:t>
            </a:r>
          </a:p>
        </p:txBody>
      </p:sp>
      <p:pic>
        <p:nvPicPr>
          <p:cNvPr id="37" name="actinium__gb_1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734518" y="5360375"/>
            <a:ext cx="146084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90. Thorium</a:t>
            </a:r>
          </a:p>
        </p:txBody>
      </p:sp>
      <p:pic>
        <p:nvPicPr>
          <p:cNvPr id="38" name="thorium__gb_1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pic>
        <p:nvPicPr>
          <p:cNvPr id="39" name="protactinium__gb_1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53" name="TextBox 152"/>
          <p:cNvSpPr txBox="1"/>
          <p:nvPr/>
        </p:nvSpPr>
        <p:spPr>
          <a:xfrm>
            <a:off x="3764280" y="1716741"/>
            <a:ext cx="19202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92. Uranium</a:t>
            </a:r>
          </a:p>
        </p:txBody>
      </p:sp>
      <p:pic>
        <p:nvPicPr>
          <p:cNvPr id="40" name="uranium__gb_1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54" name="TextBox 153"/>
          <p:cNvSpPr txBox="1"/>
          <p:nvPr/>
        </p:nvSpPr>
        <p:spPr>
          <a:xfrm>
            <a:off x="3764280" y="2173941"/>
            <a:ext cx="19202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93. Neptunium</a:t>
            </a:r>
          </a:p>
        </p:txBody>
      </p:sp>
      <p:pic>
        <p:nvPicPr>
          <p:cNvPr id="41" name="neptunium__gb_1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55" name="TextBox 154"/>
          <p:cNvSpPr txBox="1"/>
          <p:nvPr/>
        </p:nvSpPr>
        <p:spPr>
          <a:xfrm>
            <a:off x="3764280" y="2631141"/>
            <a:ext cx="19202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94. Plutonium</a:t>
            </a:r>
          </a:p>
        </p:txBody>
      </p:sp>
      <p:pic>
        <p:nvPicPr>
          <p:cNvPr id="42" name="plutonium__gb_1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56" name="TextBox 155"/>
          <p:cNvSpPr txBox="1"/>
          <p:nvPr/>
        </p:nvSpPr>
        <p:spPr>
          <a:xfrm>
            <a:off x="3764280" y="3075861"/>
            <a:ext cx="19202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95. Americium</a:t>
            </a:r>
          </a:p>
        </p:txBody>
      </p:sp>
      <p:pic>
        <p:nvPicPr>
          <p:cNvPr id="43" name="americium__gb_1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57" name="TextBox 156"/>
          <p:cNvSpPr txBox="1"/>
          <p:nvPr/>
        </p:nvSpPr>
        <p:spPr>
          <a:xfrm>
            <a:off x="3764280" y="3510749"/>
            <a:ext cx="19202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96. Curium</a:t>
            </a:r>
          </a:p>
        </p:txBody>
      </p:sp>
      <p:pic>
        <p:nvPicPr>
          <p:cNvPr id="44" name="curium__gb_1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58" name="TextBox 157"/>
          <p:cNvSpPr txBox="1"/>
          <p:nvPr/>
        </p:nvSpPr>
        <p:spPr>
          <a:xfrm>
            <a:off x="3764280" y="3986573"/>
            <a:ext cx="19202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97. Berkelium</a:t>
            </a:r>
          </a:p>
        </p:txBody>
      </p:sp>
      <p:pic>
        <p:nvPicPr>
          <p:cNvPr id="45" name="berkelium__gb_6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59" name="TextBox 158"/>
          <p:cNvSpPr txBox="1"/>
          <p:nvPr/>
        </p:nvSpPr>
        <p:spPr>
          <a:xfrm>
            <a:off x="3764280" y="4444337"/>
            <a:ext cx="19202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98. Californium</a:t>
            </a:r>
          </a:p>
        </p:txBody>
      </p:sp>
      <p:pic>
        <p:nvPicPr>
          <p:cNvPr id="46" name="californium__gb_2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60" name="TextBox 159"/>
          <p:cNvSpPr txBox="1"/>
          <p:nvPr/>
        </p:nvSpPr>
        <p:spPr>
          <a:xfrm>
            <a:off x="3764280" y="4904343"/>
            <a:ext cx="19202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99. Einsteinium</a:t>
            </a:r>
          </a:p>
        </p:txBody>
      </p:sp>
      <p:pic>
        <p:nvPicPr>
          <p:cNvPr id="47" name="einsteinium__gb_1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61" name="TextBox 160"/>
          <p:cNvSpPr txBox="1"/>
          <p:nvPr/>
        </p:nvSpPr>
        <p:spPr>
          <a:xfrm>
            <a:off x="3764280" y="5377925"/>
            <a:ext cx="19202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100. Fermium</a:t>
            </a:r>
          </a:p>
        </p:txBody>
      </p:sp>
      <p:pic>
        <p:nvPicPr>
          <p:cNvPr id="48" name="fermium__gb_1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62" name="TextBox 161"/>
          <p:cNvSpPr txBox="1"/>
          <p:nvPr/>
        </p:nvSpPr>
        <p:spPr>
          <a:xfrm>
            <a:off x="5907728" y="1272021"/>
            <a:ext cx="210312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101. Mendelevium</a:t>
            </a:r>
          </a:p>
        </p:txBody>
      </p:sp>
      <p:pic>
        <p:nvPicPr>
          <p:cNvPr id="49" name="mendelevium__gb_1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63" name="TextBox 162"/>
          <p:cNvSpPr txBox="1"/>
          <p:nvPr/>
        </p:nvSpPr>
        <p:spPr>
          <a:xfrm>
            <a:off x="5907728" y="1716741"/>
            <a:ext cx="172194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102. Nobelium</a:t>
            </a:r>
          </a:p>
        </p:txBody>
      </p:sp>
      <p:pic>
        <p:nvPicPr>
          <p:cNvPr id="50" name="nobelium__gb_1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64" name="TextBox 163"/>
          <p:cNvSpPr txBox="1"/>
          <p:nvPr/>
        </p:nvSpPr>
        <p:spPr>
          <a:xfrm>
            <a:off x="5907727" y="2177379"/>
            <a:ext cx="199285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103. Lawrencium</a:t>
            </a:r>
          </a:p>
        </p:txBody>
      </p:sp>
      <p:pic>
        <p:nvPicPr>
          <p:cNvPr id="51" name="lawrencium__gb_1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65" name="TextBox 164"/>
          <p:cNvSpPr txBox="1"/>
          <p:nvPr/>
        </p:nvSpPr>
        <p:spPr>
          <a:xfrm>
            <a:off x="5907729" y="2626457"/>
            <a:ext cx="221887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104.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Rutherfordium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rutherfordium__gb_1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66" name="TextBox 165"/>
          <p:cNvSpPr txBox="1"/>
          <p:nvPr/>
        </p:nvSpPr>
        <p:spPr>
          <a:xfrm>
            <a:off x="5907727" y="3075861"/>
            <a:ext cx="1665841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Dubnium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dubnium__gb_1">
            <a:hlinkClick r:id="" action="ppaction://media"/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67" name="TextBox 166"/>
          <p:cNvSpPr txBox="1"/>
          <p:nvPr/>
        </p:nvSpPr>
        <p:spPr>
          <a:xfrm>
            <a:off x="5907728" y="3510749"/>
            <a:ext cx="193052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Seaborgium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seaborgium__gb_1">
            <a:hlinkClick r:id="" action="ppaction://media"/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68" name="TextBox 167"/>
          <p:cNvSpPr txBox="1"/>
          <p:nvPr/>
        </p:nvSpPr>
        <p:spPr>
          <a:xfrm>
            <a:off x="5907727" y="3986573"/>
            <a:ext cx="160813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107.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Bohrium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bohrium__gb_1">
            <a:hlinkClick r:id="" action="ppaction://media"/>
          </p:cNvPr>
          <p:cNvPicPr>
            <a:picLocks noChangeAspect="1"/>
          </p:cNvPicPr>
          <p:nvPr>
            <a:audioFile r:link="rId54"/>
            <p:extLst>
              <p:ext uri="{DAA4B4D4-6D71-4841-9C94-3DE7FCFB9230}">
                <p14:media xmlns:p14="http://schemas.microsoft.com/office/powerpoint/2010/main" r:embed="rId53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69" name="TextBox 168"/>
          <p:cNvSpPr txBox="1"/>
          <p:nvPr/>
        </p:nvSpPr>
        <p:spPr>
          <a:xfrm>
            <a:off x="5907728" y="4431293"/>
            <a:ext cx="159370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Hassium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hassium__gb_1">
            <a:hlinkClick r:id="" action="ppaction://media"/>
          </p:cNvPr>
          <p:cNvPicPr>
            <a:picLocks noChangeAspect="1"/>
          </p:cNvPicPr>
          <p:nvPr>
            <a:audioFile r:link="rId56"/>
            <p:extLst>
              <p:ext uri="{DAA4B4D4-6D71-4841-9C94-3DE7FCFB9230}">
                <p14:media xmlns:p14="http://schemas.microsoft.com/office/powerpoint/2010/main" r:embed="rId55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70" name="TextBox 169"/>
          <p:cNvSpPr txBox="1"/>
          <p:nvPr/>
        </p:nvSpPr>
        <p:spPr>
          <a:xfrm>
            <a:off x="5907727" y="4908391"/>
            <a:ext cx="190468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Meitnerium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meitnerium__gb_1">
            <a:hlinkClick r:id="" action="ppaction://media"/>
          </p:cNvPr>
          <p:cNvPicPr>
            <a:picLocks noChangeAspect="1"/>
          </p:cNvPicPr>
          <p:nvPr>
            <a:audioFile r:link="rId58"/>
            <p:extLst>
              <p:ext uri="{DAA4B4D4-6D71-4841-9C94-3DE7FCFB9230}">
                <p14:media xmlns:p14="http://schemas.microsoft.com/office/powerpoint/2010/main" r:embed="rId57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71" name="TextBox 170"/>
          <p:cNvSpPr txBox="1"/>
          <p:nvPr/>
        </p:nvSpPr>
        <p:spPr>
          <a:xfrm>
            <a:off x="5907729" y="5377925"/>
            <a:ext cx="215167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Darmstadtium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darmstadtium__gb_1">
            <a:hlinkClick r:id="" action="ppaction://media"/>
          </p:cNvPr>
          <p:cNvPicPr>
            <a:picLocks noChangeAspect="1"/>
          </p:cNvPicPr>
          <p:nvPr>
            <a:audioFile r:link="rId60"/>
            <p:extLst>
              <p:ext uri="{DAA4B4D4-6D71-4841-9C94-3DE7FCFB9230}">
                <p14:media xmlns:p14="http://schemas.microsoft.com/office/powerpoint/2010/main" r:embed="rId59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72" name="TextBox 171"/>
          <p:cNvSpPr txBox="1"/>
          <p:nvPr/>
        </p:nvSpPr>
        <p:spPr>
          <a:xfrm>
            <a:off x="8248987" y="1272021"/>
            <a:ext cx="217815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Roentgenium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roentgenium__gb_1">
            <a:hlinkClick r:id="" action="ppaction://media"/>
          </p:cNvPr>
          <p:cNvPicPr>
            <a:picLocks noChangeAspect="1"/>
          </p:cNvPicPr>
          <p:nvPr>
            <a:audioFile r:link="rId62"/>
            <p:extLst>
              <p:ext uri="{DAA4B4D4-6D71-4841-9C94-3DE7FCFB9230}">
                <p14:media xmlns:p14="http://schemas.microsoft.com/office/powerpoint/2010/main" r:embed="rId61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73" name="TextBox 172"/>
          <p:cNvSpPr txBox="1"/>
          <p:nvPr/>
        </p:nvSpPr>
        <p:spPr>
          <a:xfrm>
            <a:off x="8248987" y="1716741"/>
            <a:ext cx="217815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112.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Copernicium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8248987" y="2183042"/>
            <a:ext cx="217815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113.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Nihonium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8248987" y="2634153"/>
            <a:ext cx="217815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Flerovium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8248987" y="3070298"/>
            <a:ext cx="217815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115.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Moscovium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8248987" y="3520217"/>
            <a:ext cx="217815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116.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Livermorium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8248987" y="3983256"/>
            <a:ext cx="217815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117.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Tennessine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8248987" y="4444337"/>
            <a:ext cx="217815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118.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Oganesson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 rot="490649">
            <a:off x="9528663" y="5185013"/>
            <a:ext cx="1371600" cy="1371600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6689195" y="5871917"/>
            <a:ext cx="3166251" cy="92333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ross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682521" y="718404"/>
            <a:ext cx="3033716" cy="40011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/>
              <a:t>1. Element (</a:t>
            </a:r>
            <a:r>
              <a:rPr lang="en-US" sz="2000" b="1" dirty="0" err="1"/>
              <a:t>Tên</a:t>
            </a:r>
            <a:r>
              <a:rPr lang="en-US" sz="2000" b="1" dirty="0"/>
              <a:t> </a:t>
            </a:r>
            <a:r>
              <a:rPr lang="en-US" sz="2000" b="1" dirty="0" err="1"/>
              <a:t>nguyên</a:t>
            </a:r>
            <a:r>
              <a:rPr lang="en-US" sz="2000" b="1" dirty="0"/>
              <a:t> </a:t>
            </a:r>
            <a:r>
              <a:rPr lang="en-US" sz="2000" b="1" dirty="0" err="1"/>
              <a:t>tố</a:t>
            </a:r>
            <a:r>
              <a:rPr lang="en-US" sz="2000" b="1" dirty="0"/>
              <a:t>)</a:t>
            </a:r>
            <a:endParaRPr lang="vi-VN" sz="2000" b="1" dirty="0"/>
          </a:p>
        </p:txBody>
      </p:sp>
      <p:pic>
        <p:nvPicPr>
          <p:cNvPr id="4" name="Copernicium">
            <a:hlinkClick r:id="" action="ppaction://media"/>
          </p:cNvPr>
          <p:cNvPicPr>
            <a:picLocks noChangeAspect="1"/>
          </p:cNvPicPr>
          <p:nvPr>
            <a:audioFile r:link="rId64"/>
            <p:extLst>
              <p:ext uri="{DAA4B4D4-6D71-4841-9C94-3DE7FCFB9230}">
                <p14:media xmlns:p14="http://schemas.microsoft.com/office/powerpoint/2010/main" r:embed="rId63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5" name="Nihonium">
            <a:hlinkClick r:id="" action="ppaction://media"/>
          </p:cNvPr>
          <p:cNvPicPr>
            <a:picLocks noChangeAspect="1"/>
          </p:cNvPicPr>
          <p:nvPr>
            <a:audioFile r:link="rId66"/>
            <p:extLst>
              <p:ext uri="{DAA4B4D4-6D71-4841-9C94-3DE7FCFB9230}">
                <p14:media xmlns:p14="http://schemas.microsoft.com/office/powerpoint/2010/main" r:embed="rId65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6" name="Flerovium">
            <a:hlinkClick r:id="" action="ppaction://media"/>
          </p:cNvPr>
          <p:cNvPicPr>
            <a:picLocks noChangeAspect="1"/>
          </p:cNvPicPr>
          <p:nvPr>
            <a:audioFile r:link="rId68"/>
            <p:extLst>
              <p:ext uri="{DAA4B4D4-6D71-4841-9C94-3DE7FCFB9230}">
                <p14:media xmlns:p14="http://schemas.microsoft.com/office/powerpoint/2010/main" r:embed="rId67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7" name="Moscovium">
            <a:hlinkClick r:id="" action="ppaction://media"/>
          </p:cNvPr>
          <p:cNvPicPr>
            <a:picLocks noChangeAspect="1"/>
          </p:cNvPicPr>
          <p:nvPr>
            <a:audioFile r:link="rId70"/>
            <p:extLst>
              <p:ext uri="{DAA4B4D4-6D71-4841-9C94-3DE7FCFB9230}">
                <p14:media xmlns:p14="http://schemas.microsoft.com/office/powerpoint/2010/main" r:embed="rId69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8" name="Livermorium">
            <a:hlinkClick r:id="" action="ppaction://media"/>
          </p:cNvPr>
          <p:cNvPicPr>
            <a:picLocks noChangeAspect="1"/>
          </p:cNvPicPr>
          <p:nvPr>
            <a:audioFile r:link="rId72"/>
            <p:extLst>
              <p:ext uri="{DAA4B4D4-6D71-4841-9C94-3DE7FCFB9230}">
                <p14:media xmlns:p14="http://schemas.microsoft.com/office/powerpoint/2010/main" r:embed="rId71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9" name="Tennessine">
            <a:hlinkClick r:id="" action="ppaction://media"/>
          </p:cNvPr>
          <p:cNvPicPr>
            <a:picLocks noChangeAspect="1"/>
          </p:cNvPicPr>
          <p:nvPr>
            <a:audioFile r:link="rId74"/>
            <p:extLst>
              <p:ext uri="{DAA4B4D4-6D71-4841-9C94-3DE7FCFB9230}">
                <p14:media xmlns:p14="http://schemas.microsoft.com/office/powerpoint/2010/main" r:embed="rId73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10" name="Oganesson">
            <a:hlinkClick r:id="" action="ppaction://media"/>
          </p:cNvPr>
          <p:cNvPicPr>
            <a:picLocks noChangeAspect="1"/>
          </p:cNvPicPr>
          <p:nvPr>
            <a:audioFile r:link="rId76"/>
            <p:extLst>
              <p:ext uri="{DAA4B4D4-6D71-4841-9C94-3DE7FCFB9230}">
                <p14:media xmlns:p14="http://schemas.microsoft.com/office/powerpoint/2010/main" r:embed="rId75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3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0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4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4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5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6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7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99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17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14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1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48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097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12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149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17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94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12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20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9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1253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332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1097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149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358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1175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130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992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992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130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135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7" dur="1332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3" dur="1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audio>
              <p:cMediaNode vol="80000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1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5" dur="11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audio>
              <p:cMediaNode vol="8000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1" dur="12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audio>
              <p:cMediaNode vol="80000">
                <p:cTn id="2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7" dur="1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audio>
              <p:cMediaNode vol="80000">
                <p:cTn id="2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3" dur="11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audio>
              <p:cMediaNode vol="80000">
                <p:cTn id="2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9" dur="11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eft Arrow 23">
            <a:hlinkClick r:id="" action="ppaction://noaction"/>
          </p:cNvPr>
          <p:cNvSpPr/>
          <p:nvPr/>
        </p:nvSpPr>
        <p:spPr>
          <a:xfrm>
            <a:off x="3721100" y="6085428"/>
            <a:ext cx="1800200" cy="626165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lại</a:t>
            </a: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3657600" y="6063520"/>
            <a:ext cx="1927200" cy="64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1" y="2057400"/>
            <a:ext cx="239681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S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ulfur (IV) oxide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50079" y="3080557"/>
            <a:ext cx="30175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9" name="Picture 2" descr="Hình ảnh có liên quan">
            <a:hlinkClick r:id="rId53" action="ppaction://hlinksldjump"/>
          </p:cNvPr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28" y="6028473"/>
            <a:ext cx="766775" cy="766775"/>
          </a:xfrm>
          <a:prstGeom prst="ellipse">
            <a:avLst/>
          </a:prstGeom>
          <a:ln w="381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9438090" y="99631"/>
            <a:ext cx="1024907" cy="1024907"/>
          </a:xfrm>
          <a:prstGeom prst="rect">
            <a:avLst/>
          </a:prstGeom>
          <a:effectLst>
            <a:glow rad="292100">
              <a:srgbClr val="00B050">
                <a:alpha val="11000"/>
              </a:srgb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12" name="TextBox 111"/>
          <p:cNvSpPr txBox="1"/>
          <p:nvPr/>
        </p:nvSpPr>
        <p:spPr>
          <a:xfrm>
            <a:off x="1782923" y="6132394"/>
            <a:ext cx="152477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click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9549793" y="5987426"/>
            <a:ext cx="731520" cy="731520"/>
          </a:xfrm>
          <a:prstGeom prst="rect">
            <a:avLst/>
          </a:prstGeom>
          <a:effectLst>
            <a:glow rad="292100">
              <a:srgbClr val="00B050">
                <a:alpha val="11000"/>
              </a:srgb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15" name="TextBox 114"/>
          <p:cNvSpPr txBox="1"/>
          <p:nvPr/>
        </p:nvSpPr>
        <p:spPr>
          <a:xfrm>
            <a:off x="1884855" y="734958"/>
            <a:ext cx="1095172" cy="40011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Oxide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xi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6918" y="1219200"/>
            <a:ext cx="8606283" cy="677108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	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oxide</a:t>
            </a:r>
          </a:p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	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+ oxide 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676401" y="2514600"/>
            <a:ext cx="212109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S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ulfur dioxide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sulfur Four oxid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18" name="Sulfur dioxide 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1694330" y="3048000"/>
            <a:ext cx="239681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S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ulfur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oxide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694329" y="3502713"/>
            <a:ext cx="214674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S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ulfur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ioxide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sulfur six oxid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22" name="SULFUR TRIOXID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1694330" y="4038600"/>
            <a:ext cx="235833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: Carbon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oxide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694330" y="4485761"/>
            <a:ext cx="240322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: Carbon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carbon (II) oxid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26" name="carbon monoxide 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21" name="TextBox 120"/>
          <p:cNvSpPr txBox="1"/>
          <p:nvPr/>
        </p:nvSpPr>
        <p:spPr>
          <a:xfrm>
            <a:off x="1710640" y="5029200"/>
            <a:ext cx="256032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Carbon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oxide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710640" y="5484807"/>
            <a:ext cx="224933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Carbon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xide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carbon (4) oxide 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28" name="carbon_dioxide_1_gb_1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4450080" y="2057400"/>
            <a:ext cx="283923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Phosphorus (V) oxide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450081" y="2514600"/>
            <a:ext cx="313419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Diphosphorus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pentoxide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9" name="phosphorus (5) oxide 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61" name="diphosphorus pentoxide 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81" name="sodium oxide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25" name="TextBox 124"/>
          <p:cNvSpPr txBox="1"/>
          <p:nvPr/>
        </p:nvSpPr>
        <p:spPr>
          <a:xfrm>
            <a:off x="4450079" y="3542647"/>
            <a:ext cx="301752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" name="ALUMINUM OXIDE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26" name="TextBox 125"/>
          <p:cNvSpPr txBox="1"/>
          <p:nvPr/>
        </p:nvSpPr>
        <p:spPr>
          <a:xfrm>
            <a:off x="4450079" y="4032701"/>
            <a:ext cx="30175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 (II)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450079" y="4494979"/>
            <a:ext cx="30175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Ferrous oxide </a:t>
            </a:r>
          </a:p>
        </p:txBody>
      </p:sp>
      <p:pic>
        <p:nvPicPr>
          <p:cNvPr id="83" name="Iron(II) Oxide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84" name="FERROUS OXIDE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28" name="TextBox 127"/>
          <p:cNvSpPr txBox="1"/>
          <p:nvPr/>
        </p:nvSpPr>
        <p:spPr>
          <a:xfrm>
            <a:off x="4450079" y="5035314"/>
            <a:ext cx="301752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 (III)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450079" y="5483944"/>
            <a:ext cx="301752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Ferric oxide </a:t>
            </a:r>
          </a:p>
        </p:txBody>
      </p:sp>
      <p:pic>
        <p:nvPicPr>
          <p:cNvPr id="85" name="ferric oxide 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86" name="Iron(III)Oxide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>
            <a:off x="7676411" y="2072291"/>
            <a:ext cx="283464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Cupper (I)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676411" y="2534569"/>
            <a:ext cx="283464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Cuprous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7" name="cuprous oxide 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88" name="copper (one) oxide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7676411" y="3080557"/>
            <a:ext cx="283464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Cupper (II)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676411" y="3529187"/>
            <a:ext cx="283464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Cupric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0" name="cupric oxide 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134" name="copper (II) oxide 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7676411" y="4050898"/>
            <a:ext cx="283464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chromium (III) oxide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7676411" y="4513176"/>
            <a:ext cx="283464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chromic oxide 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676411" y="4993152"/>
            <a:ext cx="28346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Chromium trioxide 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7680960" y="5431748"/>
            <a:ext cx="283464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Ferumoxides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9" name="chromium (III) oxide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140" name="chromic oxide 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141" name="chromium trioxide 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142" name="Ferumoxides">
            <a:hlinkClick r:id="" action="ppaction://media"/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8664214" y="6017887"/>
            <a:ext cx="731520" cy="73152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7596968" y="6008242"/>
            <a:ext cx="731520" cy="73152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62" name="TextBox 61">
            <a:hlinkClick r:id="rId57" action="ppaction://hlinksldjump"/>
          </p:cNvPr>
          <p:cNvSpPr txBox="1"/>
          <p:nvPr/>
        </p:nvSpPr>
        <p:spPr>
          <a:xfrm>
            <a:off x="3276601" y="84700"/>
            <a:ext cx="586365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5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9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99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8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56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0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54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54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264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400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632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752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2472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536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512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544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608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472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584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4"/>
                </p:tgtEl>
              </p:cMediaNode>
            </p:audio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2520" fill="hold"/>
                                        <p:tgtEl>
                                          <p:spTgt spid="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9"/>
                </p:tgtEl>
              </p:cMediaNode>
            </p:audio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2616" fill="hold"/>
                                        <p:tgtEl>
                                          <p:spTgt spid="1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0"/>
                </p:tgtEl>
              </p:cMediaNode>
            </p:audio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536" fill="hold"/>
                                        <p:tgtEl>
                                          <p:spTgt spid="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1"/>
                </p:tgtEl>
              </p:cMediaNode>
            </p:audio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2040" fill="hold"/>
                                        <p:tgtEl>
                                          <p:spTgt spid="1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"/>
                </p:tgtEl>
              </p:cMediaNode>
            </p:audio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1800" fill="hold"/>
                                        <p:tgtEl>
                                          <p:spTgt spid="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eft Arrow 23">
            <a:hlinkClick r:id="" action="ppaction://noaction"/>
          </p:cNvPr>
          <p:cNvSpPr/>
          <p:nvPr/>
        </p:nvSpPr>
        <p:spPr>
          <a:xfrm>
            <a:off x="3721100" y="6085428"/>
            <a:ext cx="1800200" cy="626165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lại</a:t>
            </a: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3657600" y="6063520"/>
            <a:ext cx="1927200" cy="64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9" name="Picture 2" descr="Hình ảnh có liên quan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28" y="6028473"/>
            <a:ext cx="766775" cy="766775"/>
          </a:xfrm>
          <a:prstGeom prst="ellipse">
            <a:avLst/>
          </a:prstGeom>
          <a:ln w="381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438090" y="99631"/>
            <a:ext cx="1024907" cy="1024907"/>
          </a:xfrm>
          <a:prstGeom prst="rect">
            <a:avLst/>
          </a:prstGeom>
          <a:effectLst>
            <a:glow rad="292100">
              <a:srgbClr val="00B050">
                <a:alpha val="11000"/>
              </a:srgb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12" name="TextBox 111"/>
          <p:cNvSpPr txBox="1"/>
          <p:nvPr/>
        </p:nvSpPr>
        <p:spPr>
          <a:xfrm>
            <a:off x="1691072" y="6093432"/>
            <a:ext cx="152477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click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818782" y="817861"/>
            <a:ext cx="1076819" cy="40011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Base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590800" y="1566437"/>
            <a:ext cx="267893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Sodium hydroxide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93437" y="820217"/>
            <a:ext cx="1601801" cy="40011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Hydroxide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ba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28" name="hydroxid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30" name="SODIUM HYDROXID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590801" y="2042593"/>
            <a:ext cx="280717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KOH : Potassium hydroxide</a:t>
            </a:r>
          </a:p>
        </p:txBody>
      </p:sp>
      <p:pic>
        <p:nvPicPr>
          <p:cNvPr id="31" name="POTASSIUM HYDROXID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590801" y="2563966"/>
            <a:ext cx="296106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Calcium hydroxide</a:t>
            </a:r>
          </a:p>
        </p:txBody>
      </p:sp>
      <p:pic>
        <p:nvPicPr>
          <p:cNvPr id="33" name="Calcium hydroxid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590801" y="3081195"/>
            <a:ext cx="287129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Ba(OH)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Barium hydroxide</a:t>
            </a:r>
          </a:p>
        </p:txBody>
      </p:sp>
      <p:pic>
        <p:nvPicPr>
          <p:cNvPr id="36" name="barium hydroxide 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2590800" y="3607704"/>
            <a:ext cx="32004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Al(OH)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hydroxide</a:t>
            </a:r>
          </a:p>
        </p:txBody>
      </p:sp>
      <p:pic>
        <p:nvPicPr>
          <p:cNvPr id="37" name="Aluminium hydroxid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2590800" y="4134213"/>
            <a:ext cx="33329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Mg(OH)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Magnesium hydroxide</a:t>
            </a:r>
          </a:p>
        </p:txBody>
      </p:sp>
      <p:pic>
        <p:nvPicPr>
          <p:cNvPr id="41" name="MAGNESIUM HYDROXIDE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400801" y="1569422"/>
            <a:ext cx="296106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Fe(OH)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Iron (II) hydroxide </a:t>
            </a:r>
          </a:p>
        </p:txBody>
      </p:sp>
      <p:pic>
        <p:nvPicPr>
          <p:cNvPr id="43" name="iron (II) hydroxide 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6400801" y="2013462"/>
            <a:ext cx="285847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Fe(OH)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Ferrous hydroxide</a:t>
            </a:r>
          </a:p>
        </p:txBody>
      </p:sp>
      <p:pic>
        <p:nvPicPr>
          <p:cNvPr id="44" name="ferrous hydroxide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6400801" y="2562606"/>
            <a:ext cx="303801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Fe(OH)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Iron (III) hydroxide </a:t>
            </a:r>
          </a:p>
        </p:txBody>
      </p:sp>
      <p:pic>
        <p:nvPicPr>
          <p:cNvPr id="45" name="iron (III) hydroxide 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6400801" y="3068099"/>
            <a:ext cx="270458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Fe(OH)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Ferric hydroxide</a:t>
            </a:r>
          </a:p>
        </p:txBody>
      </p:sp>
      <p:pic>
        <p:nvPicPr>
          <p:cNvPr id="46" name="ferric hydroxide 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6400800" y="3617243"/>
            <a:ext cx="32944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Cu(OH)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Cupper (II) hydroxide </a:t>
            </a:r>
          </a:p>
        </p:txBody>
      </p:sp>
      <p:pic>
        <p:nvPicPr>
          <p:cNvPr id="48" name="copper (II) hydroxide 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6400801" y="4089047"/>
            <a:ext cx="287771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Cu(OH)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Cupric hydroxide </a:t>
            </a:r>
          </a:p>
        </p:txBody>
      </p:sp>
      <p:pic>
        <p:nvPicPr>
          <p:cNvPr id="49" name="cupric hydroxide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50" name="Ferrous hydroxide (1)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7"/>
          <a:srcRect b="14728"/>
          <a:stretch/>
        </p:blipFill>
        <p:spPr>
          <a:xfrm>
            <a:off x="6878862" y="4628106"/>
            <a:ext cx="3712779" cy="2075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TextBox 37">
            <a:hlinkClick r:id="rId38" action="ppaction://hlinksldjump"/>
          </p:cNvPr>
          <p:cNvSpPr txBox="1"/>
          <p:nvPr/>
        </p:nvSpPr>
        <p:spPr>
          <a:xfrm>
            <a:off x="3276601" y="84700"/>
            <a:ext cx="586365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4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3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1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13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13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18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064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94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04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24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75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288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16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326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2064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eft Arrow 23">
            <a:hlinkClick r:id="" action="ppaction://noaction"/>
          </p:cNvPr>
          <p:cNvSpPr/>
          <p:nvPr/>
        </p:nvSpPr>
        <p:spPr>
          <a:xfrm>
            <a:off x="3721100" y="6085428"/>
            <a:ext cx="1800200" cy="626165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lại</a:t>
            </a: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3657600" y="6063520"/>
            <a:ext cx="1927200" cy="64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6491" y="2045675"/>
            <a:ext cx="242245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Hydrochloric acid</a:t>
            </a:r>
          </a:p>
        </p:txBody>
      </p:sp>
      <p:pic>
        <p:nvPicPr>
          <p:cNvPr id="109" name="Picture 2" descr="Hình ảnh có liên quan">
            <a:hlinkClick r:id="rId41" action="ppaction://hlinksldjump"/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28" y="6028473"/>
            <a:ext cx="766775" cy="766775"/>
          </a:xfrm>
          <a:prstGeom prst="ellipse">
            <a:avLst/>
          </a:prstGeom>
          <a:ln w="381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438090" y="99631"/>
            <a:ext cx="1024907" cy="1024907"/>
          </a:xfrm>
          <a:prstGeom prst="rect">
            <a:avLst/>
          </a:prstGeom>
          <a:effectLst>
            <a:glow rad="292100">
              <a:srgbClr val="00B050">
                <a:alpha val="11000"/>
              </a:srgb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12" name="TextBox 111"/>
          <p:cNvSpPr txBox="1"/>
          <p:nvPr/>
        </p:nvSpPr>
        <p:spPr>
          <a:xfrm>
            <a:off x="1782923" y="6132394"/>
            <a:ext cx="152477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click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549793" y="5987426"/>
            <a:ext cx="731520" cy="731520"/>
          </a:xfrm>
          <a:prstGeom prst="rect">
            <a:avLst/>
          </a:prstGeom>
          <a:effectLst>
            <a:glow rad="292100">
              <a:srgbClr val="00B050">
                <a:alpha val="11000"/>
              </a:srgb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15" name="TextBox 114"/>
          <p:cNvSpPr txBox="1"/>
          <p:nvPr/>
        </p:nvSpPr>
        <p:spPr>
          <a:xfrm>
            <a:off x="1818782" y="817861"/>
            <a:ext cx="1076819" cy="40011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Acid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" name="Picture 142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664214" y="6017887"/>
            <a:ext cx="731520" cy="73152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7596968" y="6008242"/>
            <a:ext cx="731520" cy="73152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4" name="ac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pic>
        <p:nvPicPr>
          <p:cNvPr id="5" name="Hydrochloric ac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786490" y="1566437"/>
            <a:ext cx="217880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HX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Hydrohalic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</a:t>
            </a:r>
          </a:p>
        </p:txBody>
      </p:sp>
      <p:pic>
        <p:nvPicPr>
          <p:cNvPr id="6" name="Hydrohalic ac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86491" y="2523558"/>
            <a:ext cx="230704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 : Hydrofluoric acid</a:t>
            </a:r>
          </a:p>
        </p:txBody>
      </p:sp>
      <p:pic>
        <p:nvPicPr>
          <p:cNvPr id="7" name="HYDROFLUORIC AC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1786489" y="3019327"/>
            <a:ext cx="256032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Hydrosulfuric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</a:t>
            </a:r>
          </a:p>
        </p:txBody>
      </p:sp>
      <p:pic>
        <p:nvPicPr>
          <p:cNvPr id="8" name="Hydrosulfuric Ac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4710953" y="1417259"/>
            <a:ext cx="22236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Sulfuric acid</a:t>
            </a:r>
          </a:p>
        </p:txBody>
      </p:sp>
      <p:pic>
        <p:nvPicPr>
          <p:cNvPr id="9" name="Sulfuric aci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4710953" y="1842247"/>
            <a:ext cx="23775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Sulfurous acid</a:t>
            </a:r>
          </a:p>
        </p:txBody>
      </p:sp>
      <p:pic>
        <p:nvPicPr>
          <p:cNvPr id="10" name="Sulfurous Aci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4710953" y="2411947"/>
            <a:ext cx="198002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Nitric acid</a:t>
            </a:r>
          </a:p>
        </p:txBody>
      </p:sp>
      <p:pic>
        <p:nvPicPr>
          <p:cNvPr id="12" name="Nitric aci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4710953" y="2831068"/>
            <a:ext cx="213391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Nitrous acid</a:t>
            </a:r>
          </a:p>
        </p:txBody>
      </p:sp>
      <p:pic>
        <p:nvPicPr>
          <p:cNvPr id="13" name="NITROUS ACI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710953" y="4328174"/>
            <a:ext cx="235192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Carbonic acid</a:t>
            </a:r>
          </a:p>
        </p:txBody>
      </p:sp>
      <p:pic>
        <p:nvPicPr>
          <p:cNvPr id="3" name="Carbonic aci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710953" y="3364468"/>
            <a:ext cx="251863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Phosphoric acid</a:t>
            </a:r>
          </a:p>
        </p:txBody>
      </p:sp>
      <p:pic>
        <p:nvPicPr>
          <p:cNvPr id="11" name="Phosphoric aci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760746" y="1566437"/>
            <a:ext cx="272382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Hypochlorous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10953" y="3775488"/>
            <a:ext cx="2743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Phosphorous acid</a:t>
            </a:r>
          </a:p>
        </p:txBody>
      </p:sp>
      <p:pic>
        <p:nvPicPr>
          <p:cNvPr id="14" name="Phosphorous Aci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pic>
        <p:nvPicPr>
          <p:cNvPr id="15" name="HYPOCHLOROUS ACID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760745" y="2045675"/>
            <a:ext cx="239681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Chlorous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</a:p>
        </p:txBody>
      </p:sp>
      <p:pic>
        <p:nvPicPr>
          <p:cNvPr id="16" name="Chlorous Acid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760745" y="2523558"/>
            <a:ext cx="224292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Chloric acid </a:t>
            </a:r>
          </a:p>
        </p:txBody>
      </p:sp>
      <p:pic>
        <p:nvPicPr>
          <p:cNvPr id="18" name="CHLORIC ACID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760571" y="3019327"/>
            <a:ext cx="249940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Perchloric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</a:p>
        </p:txBody>
      </p:sp>
      <p:pic>
        <p:nvPicPr>
          <p:cNvPr id="19" name="PERCHLORIC ACID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pic>
        <p:nvPicPr>
          <p:cNvPr id="20" name="Sulfurous acid (1)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7897733" y="3841451"/>
            <a:ext cx="2508069" cy="1645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6699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Nitrous acid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766047" y="3841451"/>
            <a:ext cx="2472412" cy="1645920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7" name="TextBox 46">
            <a:hlinkClick r:id="rId47" action="ppaction://hlinksldjump"/>
          </p:cNvPr>
          <p:cNvSpPr txBox="1"/>
          <p:nvPr/>
        </p:nvSpPr>
        <p:spPr>
          <a:xfrm>
            <a:off x="3276601" y="71052"/>
            <a:ext cx="586365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hosphorous acid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-738636" y="992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2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9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0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2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8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3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4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7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5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8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41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3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58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7159858" y="5271449"/>
            <a:ext cx="2596681" cy="1695583"/>
          </a:xfrm>
          <a:prstGeom prst="rect">
            <a:avLst/>
          </a:prstGeom>
        </p:spPr>
      </p:pic>
      <p:sp>
        <p:nvSpPr>
          <p:cNvPr id="24" name="Left Arrow 23">
            <a:hlinkClick r:id="" action="ppaction://noaction"/>
          </p:cNvPr>
          <p:cNvSpPr/>
          <p:nvPr/>
        </p:nvSpPr>
        <p:spPr>
          <a:xfrm>
            <a:off x="3721100" y="6085428"/>
            <a:ext cx="1800200" cy="626165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lại</a:t>
            </a: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3657600" y="6063520"/>
            <a:ext cx="1927200" cy="64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9" name="Picture 2" descr="Hình ảnh có liên quan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28" y="6028473"/>
            <a:ext cx="766775" cy="766775"/>
          </a:xfrm>
          <a:prstGeom prst="ellipse">
            <a:avLst/>
          </a:prstGeom>
          <a:ln w="381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9438090" y="99631"/>
            <a:ext cx="1024907" cy="1024907"/>
          </a:xfrm>
          <a:prstGeom prst="rect">
            <a:avLst/>
          </a:prstGeom>
          <a:effectLst>
            <a:glow rad="292100">
              <a:srgbClr val="00B050">
                <a:alpha val="11000"/>
              </a:srgb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12" name="TextBox 111"/>
          <p:cNvSpPr txBox="1"/>
          <p:nvPr/>
        </p:nvSpPr>
        <p:spPr>
          <a:xfrm>
            <a:off x="1782923" y="6132394"/>
            <a:ext cx="152477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click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057400" y="1566437"/>
            <a:ext cx="13901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‒F : Fluoride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06806" y="824603"/>
            <a:ext cx="3122650" cy="40011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/ion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fluori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057400" y="2083125"/>
            <a:ext cx="150554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Chloride</a:t>
            </a:r>
          </a:p>
        </p:txBody>
      </p:sp>
      <p:pic>
        <p:nvPicPr>
          <p:cNvPr id="27" name="chlorid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057399" y="2592904"/>
            <a:ext cx="15183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‒Br : Bromide</a:t>
            </a:r>
          </a:p>
        </p:txBody>
      </p:sp>
      <p:pic>
        <p:nvPicPr>
          <p:cNvPr id="28" name="bromid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057399" y="3090118"/>
            <a:ext cx="114646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‒I : Iodide</a:t>
            </a:r>
          </a:p>
        </p:txBody>
      </p:sp>
      <p:pic>
        <p:nvPicPr>
          <p:cNvPr id="30" name="iodid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31" name="-sulfid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057400" y="3604262"/>
            <a:ext cx="128913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=S : Sulfide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057400" y="4114041"/>
            <a:ext cx="137890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=C : Carbide</a:t>
            </a:r>
          </a:p>
        </p:txBody>
      </p:sp>
      <p:pic>
        <p:nvPicPr>
          <p:cNvPr id="33" name="-carbid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2057400" y="4611255"/>
            <a:ext cx="13147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≡N : Nitride</a:t>
            </a:r>
          </a:p>
        </p:txBody>
      </p:sp>
      <p:pic>
        <p:nvPicPr>
          <p:cNvPr id="36" name="-nitrid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2057400" y="5088663"/>
            <a:ext cx="157549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≡P : Phosphide</a:t>
            </a:r>
          </a:p>
        </p:txBody>
      </p:sp>
      <p:pic>
        <p:nvPicPr>
          <p:cNvPr id="37" name="-phosphide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4191000" y="1589964"/>
            <a:ext cx="15199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Sulfate</a:t>
            </a:r>
          </a:p>
        </p:txBody>
      </p:sp>
      <p:pic>
        <p:nvPicPr>
          <p:cNvPr id="39" name="-sulfate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4191000" y="2049440"/>
            <a:ext cx="14814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Sulfite</a:t>
            </a:r>
          </a:p>
        </p:txBody>
      </p:sp>
      <p:pic>
        <p:nvPicPr>
          <p:cNvPr id="41" name="-sulfite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4191000" y="2658174"/>
            <a:ext cx="15311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Nitrate</a:t>
            </a:r>
          </a:p>
        </p:txBody>
      </p:sp>
      <p:pic>
        <p:nvPicPr>
          <p:cNvPr id="43" name="-nitrate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4191000" y="3102592"/>
            <a:ext cx="14927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Nitrite</a:t>
            </a:r>
          </a:p>
        </p:txBody>
      </p:sp>
      <p:pic>
        <p:nvPicPr>
          <p:cNvPr id="44" name="-nitrite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4191000" y="3669268"/>
            <a:ext cx="18288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≡PO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Phosphate</a:t>
            </a:r>
          </a:p>
        </p:txBody>
      </p:sp>
      <p:pic>
        <p:nvPicPr>
          <p:cNvPr id="45" name="-phosphate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4191000" y="4153764"/>
            <a:ext cx="18288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Carbonate</a:t>
            </a:r>
          </a:p>
        </p:txBody>
      </p:sp>
      <p:pic>
        <p:nvPicPr>
          <p:cNvPr id="46" name="-carbonate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4191000" y="4644625"/>
            <a:ext cx="18288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‒ClO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Chlorate</a:t>
            </a:r>
          </a:p>
        </p:txBody>
      </p:sp>
      <p:pic>
        <p:nvPicPr>
          <p:cNvPr id="48" name="CHLORATE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4191000" y="5105400"/>
            <a:ext cx="158408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≡CN : Cyanide</a:t>
            </a:r>
          </a:p>
        </p:txBody>
      </p:sp>
      <p:pic>
        <p:nvPicPr>
          <p:cNvPr id="50" name="-cyanide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6858000" y="1570335"/>
            <a:ext cx="261481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‒HSO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Hydrogen sulfate</a:t>
            </a:r>
          </a:p>
        </p:txBody>
      </p:sp>
      <p:pic>
        <p:nvPicPr>
          <p:cNvPr id="52" name="-hydrogen sulfate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6857999" y="2008496"/>
            <a:ext cx="185178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‒HSO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Bisulfate</a:t>
            </a:r>
          </a:p>
        </p:txBody>
      </p:sp>
      <p:pic>
        <p:nvPicPr>
          <p:cNvPr id="54" name="-bisulfate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6858000" y="2623700"/>
            <a:ext cx="292259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‒HCO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Hydrogen carbonate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858000" y="3059668"/>
            <a:ext cx="21595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‒HCO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Bicarbonate</a:t>
            </a:r>
          </a:p>
        </p:txBody>
      </p:sp>
      <p:pic>
        <p:nvPicPr>
          <p:cNvPr id="55" name="-bicarbonate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58" name="-hydrogen carbonate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6858000" y="3637276"/>
            <a:ext cx="294984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=HPO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Hydrogen phosphate</a:t>
            </a:r>
          </a:p>
        </p:txBody>
      </p:sp>
      <p:pic>
        <p:nvPicPr>
          <p:cNvPr id="60" name="-hydrogen phosphate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6858000" y="4160167"/>
            <a:ext cx="32004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Dihydrogen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phosphate</a:t>
            </a:r>
          </a:p>
        </p:txBody>
      </p:sp>
      <p:pic>
        <p:nvPicPr>
          <p:cNvPr id="62" name="-dihydrogen phosphate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6857999" y="4666589"/>
            <a:ext cx="199291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‒NH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Ammonium</a:t>
            </a:r>
          </a:p>
        </p:txBody>
      </p:sp>
      <p:pic>
        <p:nvPicPr>
          <p:cNvPr id="64" name="Ammonium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6858000" y="5158503"/>
            <a:ext cx="191597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‒AlO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Aluminate</a:t>
            </a:r>
          </a:p>
        </p:txBody>
      </p:sp>
      <p:pic>
        <p:nvPicPr>
          <p:cNvPr id="81" name="Aluminate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96" name="TextBox 95">
            <a:hlinkClick r:id="rId56" action="ppaction://hlinksldjump"/>
          </p:cNvPr>
          <p:cNvSpPr txBox="1"/>
          <p:nvPr/>
        </p:nvSpPr>
        <p:spPr>
          <a:xfrm>
            <a:off x="3276601" y="71052"/>
            <a:ext cx="586365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2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2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5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2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5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29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7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20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22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7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32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17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24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248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27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152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27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992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488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1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1992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992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2256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960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128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Arrow 19"/>
          <p:cNvSpPr/>
          <p:nvPr/>
        </p:nvSpPr>
        <p:spPr>
          <a:xfrm>
            <a:off x="6743729" y="6078692"/>
            <a:ext cx="1728192" cy="64025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theo</a:t>
            </a:r>
          </a:p>
        </p:txBody>
      </p:sp>
      <p:sp>
        <p:nvSpPr>
          <p:cNvPr id="21" name="Rectangle 20">
            <a:hlinkClick r:id="rId37" action="ppaction://hlinksldjump"/>
          </p:cNvPr>
          <p:cNvSpPr/>
          <p:nvPr/>
        </p:nvSpPr>
        <p:spPr>
          <a:xfrm>
            <a:off x="6759600" y="6132393"/>
            <a:ext cx="1927200" cy="64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eft Arrow 23">
            <a:hlinkClick r:id="" action="ppaction://noaction"/>
          </p:cNvPr>
          <p:cNvSpPr/>
          <p:nvPr/>
        </p:nvSpPr>
        <p:spPr>
          <a:xfrm>
            <a:off x="3721100" y="6085428"/>
            <a:ext cx="1800200" cy="626165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lại</a:t>
            </a: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3657600" y="6063520"/>
            <a:ext cx="1927200" cy="64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1272021"/>
            <a:ext cx="226857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Sodium fluoride </a:t>
            </a:r>
          </a:p>
        </p:txBody>
      </p:sp>
      <p:pic>
        <p:nvPicPr>
          <p:cNvPr id="109" name="Picture 2" descr="Hình ảnh có liên quan">
            <a:hlinkClick r:id="rId38" action="ppaction://hlinksldjump"/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28" y="6028473"/>
            <a:ext cx="766775" cy="766775"/>
          </a:xfrm>
          <a:prstGeom prst="ellipse">
            <a:avLst/>
          </a:prstGeom>
          <a:ln w="381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9438090" y="99631"/>
            <a:ext cx="1024907" cy="1024907"/>
          </a:xfrm>
          <a:prstGeom prst="rect">
            <a:avLst/>
          </a:prstGeom>
          <a:effectLst>
            <a:glow rad="292100">
              <a:srgbClr val="00B050">
                <a:alpha val="11000"/>
              </a:srgb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12" name="TextBox 111"/>
          <p:cNvSpPr txBox="1"/>
          <p:nvPr/>
        </p:nvSpPr>
        <p:spPr>
          <a:xfrm>
            <a:off x="1782923" y="6132394"/>
            <a:ext cx="152477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click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682522" y="718404"/>
            <a:ext cx="1620957" cy="40011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/>
              <a:t>6. Salt (</a:t>
            </a:r>
            <a:r>
              <a:rPr lang="en-US" sz="2000" b="1" dirty="0" err="1"/>
              <a:t>Muối</a:t>
            </a:r>
            <a:r>
              <a:rPr lang="en-US" sz="2000" b="1" dirty="0"/>
              <a:t>)</a:t>
            </a:r>
            <a:endParaRPr lang="vi-VN" sz="2000" b="1" dirty="0"/>
          </a:p>
        </p:txBody>
      </p:sp>
      <p:pic>
        <p:nvPicPr>
          <p:cNvPr id="15" name="SAL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29" name="sodium fluoride 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2133600" y="1885115"/>
            <a:ext cx="278794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CuCl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Copper (II) chloride </a:t>
            </a:r>
          </a:p>
        </p:txBody>
      </p:sp>
      <p:pic>
        <p:nvPicPr>
          <p:cNvPr id="31" name="copper (II) chloride 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-809011" y="383369"/>
            <a:ext cx="609600" cy="609600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2133600" y="2313296"/>
            <a:ext cx="237116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CuCl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Cupric chloride </a:t>
            </a:r>
          </a:p>
        </p:txBody>
      </p:sp>
      <p:pic>
        <p:nvPicPr>
          <p:cNvPr id="32" name="cupric chloride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2133600" y="2928910"/>
            <a:ext cx="255711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Iron (III) bromide </a:t>
            </a:r>
          </a:p>
        </p:txBody>
      </p:sp>
      <p:pic>
        <p:nvPicPr>
          <p:cNvPr id="33" name="iron (III) bromide 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2133600" y="3352800"/>
            <a:ext cx="228139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Ferric bromide </a:t>
            </a:r>
          </a:p>
        </p:txBody>
      </p:sp>
      <p:pic>
        <p:nvPicPr>
          <p:cNvPr id="34" name="ferric bromide 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2133600" y="3913496"/>
            <a:ext cx="190949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Silver iodide </a:t>
            </a:r>
          </a:p>
        </p:txBody>
      </p:sp>
      <p:pic>
        <p:nvPicPr>
          <p:cNvPr id="35" name="silver iodide 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2133600" y="4474192"/>
            <a:ext cx="182614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PbS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Lead sulfide</a:t>
            </a:r>
          </a:p>
        </p:txBody>
      </p:sp>
      <p:pic>
        <p:nvPicPr>
          <p:cNvPr id="36" name="lead sulfide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5669280" y="1247672"/>
            <a:ext cx="296452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carbide </a:t>
            </a:r>
          </a:p>
        </p:txBody>
      </p:sp>
      <p:pic>
        <p:nvPicPr>
          <p:cNvPr id="37" name="aluminium carbide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53" name="TextBox 152"/>
          <p:cNvSpPr txBox="1"/>
          <p:nvPr/>
        </p:nvSpPr>
        <p:spPr>
          <a:xfrm>
            <a:off x="5669280" y="1809690"/>
            <a:ext cx="261001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Calcium carbide </a:t>
            </a:r>
          </a:p>
        </p:txBody>
      </p:sp>
      <p:pic>
        <p:nvPicPr>
          <p:cNvPr id="38" name="Calcium carbide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54" name="TextBox 153"/>
          <p:cNvSpPr txBox="1"/>
          <p:nvPr/>
        </p:nvSpPr>
        <p:spPr>
          <a:xfrm>
            <a:off x="2133600" y="5040868"/>
            <a:ext cx="221727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Lithium nitride </a:t>
            </a:r>
          </a:p>
        </p:txBody>
      </p:sp>
      <p:pic>
        <p:nvPicPr>
          <p:cNvPr id="39" name="lithium nitride 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55" name="TextBox 154"/>
          <p:cNvSpPr txBox="1"/>
          <p:nvPr/>
        </p:nvSpPr>
        <p:spPr>
          <a:xfrm>
            <a:off x="5669280" y="2362200"/>
            <a:ext cx="256833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Zinc phosphide </a:t>
            </a:r>
          </a:p>
        </p:txBody>
      </p:sp>
      <p:pic>
        <p:nvPicPr>
          <p:cNvPr id="40" name="zinc phosphide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56" name="TextBox 155"/>
          <p:cNvSpPr txBox="1"/>
          <p:nvPr/>
        </p:nvSpPr>
        <p:spPr>
          <a:xfrm>
            <a:off x="5669280" y="2895600"/>
            <a:ext cx="283923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KCN: Potassium cyanide </a:t>
            </a:r>
          </a:p>
        </p:txBody>
      </p:sp>
      <p:pic>
        <p:nvPicPr>
          <p:cNvPr id="41" name="potassium cyanide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57" name="TextBox 156"/>
          <p:cNvSpPr txBox="1"/>
          <p:nvPr/>
        </p:nvSpPr>
        <p:spPr>
          <a:xfrm>
            <a:off x="5669280" y="3428474"/>
            <a:ext cx="272382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Sodium sulfate </a:t>
            </a:r>
          </a:p>
        </p:txBody>
      </p:sp>
      <p:pic>
        <p:nvPicPr>
          <p:cNvPr id="42" name="sodium sulfate 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58" name="TextBox 157"/>
          <p:cNvSpPr txBox="1"/>
          <p:nvPr/>
        </p:nvSpPr>
        <p:spPr>
          <a:xfrm>
            <a:off x="5669280" y="3989170"/>
            <a:ext cx="399821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KHSO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Potassium hydrogen sulfate 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5669280" y="4463042"/>
            <a:ext cx="3164649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KHSO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Potassium bisulfate </a:t>
            </a:r>
          </a:p>
        </p:txBody>
      </p:sp>
      <p:pic>
        <p:nvPicPr>
          <p:cNvPr id="43" name="potassium hydrogen sulfate 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44" name="potassium bisulfate 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60" name="TextBox 159"/>
          <p:cNvSpPr txBox="1"/>
          <p:nvPr/>
        </p:nvSpPr>
        <p:spPr>
          <a:xfrm>
            <a:off x="5669280" y="5023738"/>
            <a:ext cx="265168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Calcium sulfite </a:t>
            </a:r>
          </a:p>
        </p:txBody>
      </p:sp>
      <p:pic>
        <p:nvPicPr>
          <p:cNvPr id="45" name="calcium sulfite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61" name="TextBox 160">
            <a:hlinkClick r:id="rId42" action="ppaction://hlinksldjump"/>
          </p:cNvPr>
          <p:cNvSpPr txBox="1"/>
          <p:nvPr/>
        </p:nvSpPr>
        <p:spPr>
          <a:xfrm>
            <a:off x="3276601" y="71052"/>
            <a:ext cx="586365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915945" y="5363743"/>
            <a:ext cx="1513226" cy="1451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177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9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7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88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77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83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70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77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3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94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87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8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65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94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92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2664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2184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968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eft Arrow 23">
            <a:hlinkClick r:id="" action="ppaction://noaction"/>
          </p:cNvPr>
          <p:cNvSpPr/>
          <p:nvPr/>
        </p:nvSpPr>
        <p:spPr>
          <a:xfrm>
            <a:off x="3721100" y="6044484"/>
            <a:ext cx="1800200" cy="626165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lại</a:t>
            </a:r>
          </a:p>
        </p:txBody>
      </p:sp>
      <p:sp>
        <p:nvSpPr>
          <p:cNvPr id="25" name="Rectangle 24">
            <a:hlinkClick r:id="rId37" action="ppaction://hlinksldjump"/>
          </p:cNvPr>
          <p:cNvSpPr/>
          <p:nvPr/>
        </p:nvSpPr>
        <p:spPr>
          <a:xfrm>
            <a:off x="3657600" y="6022576"/>
            <a:ext cx="1927200" cy="64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3261" y="1285669"/>
            <a:ext cx="225574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Silver nitrate </a:t>
            </a:r>
          </a:p>
        </p:txBody>
      </p:sp>
      <p:pic>
        <p:nvPicPr>
          <p:cNvPr id="109" name="Picture 2" descr="Hình ảnh có liên quan">
            <a:hlinkClick r:id="rId38" action="ppaction://hlinksldjump"/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28" y="5987529"/>
            <a:ext cx="766775" cy="766775"/>
          </a:xfrm>
          <a:prstGeom prst="ellipse">
            <a:avLst/>
          </a:prstGeom>
          <a:ln w="381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9438090" y="99631"/>
            <a:ext cx="1024907" cy="1024907"/>
          </a:xfrm>
          <a:prstGeom prst="rect">
            <a:avLst/>
          </a:prstGeom>
          <a:effectLst>
            <a:glow rad="292100">
              <a:srgbClr val="00B050">
                <a:alpha val="11000"/>
              </a:srgb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12" name="TextBox 111"/>
          <p:cNvSpPr txBox="1"/>
          <p:nvPr/>
        </p:nvSpPr>
        <p:spPr>
          <a:xfrm>
            <a:off x="1782923" y="6091450"/>
            <a:ext cx="152477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click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 rot="490649">
            <a:off x="9528663" y="4983113"/>
            <a:ext cx="1371600" cy="1371600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6689195" y="5830973"/>
            <a:ext cx="3166251" cy="92333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ross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682522" y="718404"/>
            <a:ext cx="1620957" cy="40011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/>
              <a:t>6. Salt (</a:t>
            </a:r>
            <a:r>
              <a:rPr lang="en-US" sz="2000" b="1" dirty="0" err="1"/>
              <a:t>Muối</a:t>
            </a:r>
            <a:r>
              <a:rPr lang="en-US" sz="2000" b="1" dirty="0"/>
              <a:t>)</a:t>
            </a:r>
            <a:endParaRPr lang="vi-VN" sz="2000" b="1" dirty="0"/>
          </a:p>
        </p:txBody>
      </p:sp>
      <p:pic>
        <p:nvPicPr>
          <p:cNvPr id="4" name="silver nitrat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1703261" y="1871467"/>
            <a:ext cx="249940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Potassium nitrite </a:t>
            </a:r>
          </a:p>
        </p:txBody>
      </p:sp>
      <p:pic>
        <p:nvPicPr>
          <p:cNvPr id="5" name="Potassium nitrit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1703261" y="2443617"/>
            <a:ext cx="33970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Potassium permanganate </a:t>
            </a:r>
          </a:p>
        </p:txBody>
      </p:sp>
      <p:pic>
        <p:nvPicPr>
          <p:cNvPr id="6" name="potassium permanganat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1703261" y="3015379"/>
            <a:ext cx="268535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KClO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Potassium chlorate</a:t>
            </a:r>
          </a:p>
        </p:txBody>
      </p:sp>
      <p:pic>
        <p:nvPicPr>
          <p:cNvPr id="7" name="POTASSIUM CHLORAT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1703261" y="3581400"/>
            <a:ext cx="312777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Magnesium carbonate </a:t>
            </a:r>
          </a:p>
        </p:txBody>
      </p:sp>
      <p:pic>
        <p:nvPicPr>
          <p:cNvPr id="8" name="magnesium carbonat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1703262" y="4675496"/>
            <a:ext cx="399340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Ba(HCO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Barium hydrogen carbonate </a:t>
            </a:r>
          </a:p>
        </p:txBody>
      </p:sp>
      <p:pic>
        <p:nvPicPr>
          <p:cNvPr id="9" name="barium hydrogen carbonat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1703261" y="5134953"/>
            <a:ext cx="324319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Ba(HCO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Barium bicarbonate </a:t>
            </a:r>
          </a:p>
        </p:txBody>
      </p:sp>
      <p:pic>
        <p:nvPicPr>
          <p:cNvPr id="10" name="barium bicarbonate 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1703261" y="4128495"/>
            <a:ext cx="305083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NaHCO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Sodium bicarbonate </a:t>
            </a:r>
          </a:p>
        </p:txBody>
      </p:sp>
      <p:pic>
        <p:nvPicPr>
          <p:cNvPr id="11" name="Sodium bicarbonate 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5961289" y="1246496"/>
            <a:ext cx="26404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Silver phosphate </a:t>
            </a:r>
          </a:p>
        </p:txBody>
      </p:sp>
      <p:pic>
        <p:nvPicPr>
          <p:cNvPr id="12" name="silver phosphate 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5961289" y="2255204"/>
            <a:ext cx="448056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(NH­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Ammonium hydrogen phosphate</a:t>
            </a:r>
          </a:p>
        </p:txBody>
      </p:sp>
      <p:pic>
        <p:nvPicPr>
          <p:cNvPr id="13" name="ammonium hydrogen phosphate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5961290" y="2752569"/>
            <a:ext cx="429476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­4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Calcium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dihydrogen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phosphate</a:t>
            </a:r>
          </a:p>
        </p:txBody>
      </p:sp>
      <p:pic>
        <p:nvPicPr>
          <p:cNvPr id="14" name="calcium dihydrogen phosphate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13" name="TextBox 112"/>
          <p:cNvSpPr txBox="1"/>
          <p:nvPr/>
        </p:nvSpPr>
        <p:spPr>
          <a:xfrm>
            <a:off x="5961289" y="1752600"/>
            <a:ext cx="301877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­4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Calcium phosphate</a:t>
            </a:r>
          </a:p>
        </p:txBody>
      </p:sp>
      <p:pic>
        <p:nvPicPr>
          <p:cNvPr id="16" name="Calcium Phosphate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5961289" y="3780645"/>
            <a:ext cx="232627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Sodium chloride</a:t>
            </a:r>
          </a:p>
        </p:txBody>
      </p:sp>
      <p:pic>
        <p:nvPicPr>
          <p:cNvPr id="18" name="Sodium chloride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5961289" y="4245592"/>
            <a:ext cx="290335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Sodium hypochlorite</a:t>
            </a:r>
          </a:p>
        </p:txBody>
      </p:sp>
      <p:pic>
        <p:nvPicPr>
          <p:cNvPr id="19" name="SODIUM HYPOCHLORITE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5961289" y="3258813"/>
            <a:ext cx="273664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NaAlO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Sodium aluminate</a:t>
            </a:r>
          </a:p>
        </p:txBody>
      </p:sp>
      <p:pic>
        <p:nvPicPr>
          <p:cNvPr id="20" name="SODIUM ALUMINATE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5961289" y="4757241"/>
            <a:ext cx="2775119" cy="369332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Potassium chlorate</a:t>
            </a:r>
          </a:p>
        </p:txBody>
      </p:sp>
      <p:pic>
        <p:nvPicPr>
          <p:cNvPr id="21" name="POTASSIUM CHROMATE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5961289" y="5218216"/>
            <a:ext cx="2954655" cy="369332"/>
          </a:xfrm>
          <a:prstGeom prst="rect">
            <a:avLst/>
          </a:prstGeom>
          <a:solidFill>
            <a:srgbClr val="E5551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Potassium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dichlorate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OTASSIUM DICHROMATE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21" name="TextBox 120">
            <a:hlinkClick r:id="rId43" action="ppaction://hlinksldjump"/>
          </p:cNvPr>
          <p:cNvSpPr txBox="1"/>
          <p:nvPr/>
        </p:nvSpPr>
        <p:spPr>
          <a:xfrm>
            <a:off x="3276601" y="71052"/>
            <a:ext cx="586365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74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1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6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0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7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82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6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9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9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60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225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9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82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21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1320</Words>
  <Application>Microsoft Office PowerPoint</Application>
  <PresentationFormat>Widescreen</PresentationFormat>
  <Paragraphs>324</Paragraphs>
  <Slides>10</Slides>
  <Notes>10</Notes>
  <HiddenSlides>0</HiddenSlides>
  <MMClips>263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Thị Hồng Trân</dc:creator>
  <cp:lastModifiedBy>Vũ Thị Hồng Trân</cp:lastModifiedBy>
  <cp:revision>1</cp:revision>
  <dcterms:created xsi:type="dcterms:W3CDTF">2022-09-24T08:07:42Z</dcterms:created>
  <dcterms:modified xsi:type="dcterms:W3CDTF">2022-09-24T08:18:57Z</dcterms:modified>
</cp:coreProperties>
</file>